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</p:sldIdLst>
  <p:sldSz cx="7772400" cy="10477500"/>
  <p:notesSz cx="7772400" cy="10477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248025"/>
            <a:ext cx="6611937" cy="2200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5867400"/>
            <a:ext cx="5445125" cy="2619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409825"/>
            <a:ext cx="3383756" cy="691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409825"/>
            <a:ext cx="3383756" cy="691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6209" cy="10476230"/>
          </a:xfrm>
          <a:custGeom>
            <a:avLst/>
            <a:gdLst/>
            <a:ahLst/>
            <a:cxnLst/>
            <a:rect l="l" t="t" r="r" b="b"/>
            <a:pathLst>
              <a:path w="7776209" h="10476230">
                <a:moveTo>
                  <a:pt x="0" y="0"/>
                </a:moveTo>
                <a:lnTo>
                  <a:pt x="7776006" y="0"/>
                </a:lnTo>
                <a:lnTo>
                  <a:pt x="7776006" y="10476001"/>
                </a:lnTo>
                <a:lnTo>
                  <a:pt x="0" y="10476001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71124" y="1029144"/>
            <a:ext cx="6833870" cy="4065270"/>
          </a:xfrm>
          <a:custGeom>
            <a:avLst/>
            <a:gdLst/>
            <a:ahLst/>
            <a:cxnLst/>
            <a:rect l="l" t="t" r="r" b="b"/>
            <a:pathLst>
              <a:path w="6833870" h="4065270">
                <a:moveTo>
                  <a:pt x="189936" y="0"/>
                </a:moveTo>
                <a:lnTo>
                  <a:pt x="6643809" y="0"/>
                </a:lnTo>
                <a:lnTo>
                  <a:pt x="6694153" y="6273"/>
                </a:lnTo>
                <a:lnTo>
                  <a:pt x="6739484" y="23962"/>
                </a:lnTo>
                <a:lnTo>
                  <a:pt x="6777956" y="51363"/>
                </a:lnTo>
                <a:lnTo>
                  <a:pt x="6807722" y="86777"/>
                </a:lnTo>
                <a:lnTo>
                  <a:pt x="6826935" y="128503"/>
                </a:lnTo>
                <a:lnTo>
                  <a:pt x="6833750" y="174840"/>
                </a:lnTo>
                <a:lnTo>
                  <a:pt x="6833750" y="3890264"/>
                </a:lnTo>
                <a:lnTo>
                  <a:pt x="6826934" y="3936601"/>
                </a:lnTo>
                <a:lnTo>
                  <a:pt x="6807719" y="3978327"/>
                </a:lnTo>
                <a:lnTo>
                  <a:pt x="6777951" y="4013741"/>
                </a:lnTo>
                <a:lnTo>
                  <a:pt x="6739478" y="4041142"/>
                </a:lnTo>
                <a:lnTo>
                  <a:pt x="6694149" y="4058830"/>
                </a:lnTo>
                <a:lnTo>
                  <a:pt x="6643809" y="4065104"/>
                </a:lnTo>
                <a:lnTo>
                  <a:pt x="189936" y="4065104"/>
                </a:lnTo>
                <a:lnTo>
                  <a:pt x="139596" y="4058831"/>
                </a:lnTo>
                <a:lnTo>
                  <a:pt x="94267" y="4041145"/>
                </a:lnTo>
                <a:lnTo>
                  <a:pt x="55796" y="4013746"/>
                </a:lnTo>
                <a:lnTo>
                  <a:pt x="26029" y="3978332"/>
                </a:lnTo>
                <a:lnTo>
                  <a:pt x="6815" y="3936605"/>
                </a:lnTo>
                <a:lnTo>
                  <a:pt x="0" y="3890264"/>
                </a:lnTo>
                <a:lnTo>
                  <a:pt x="0" y="174840"/>
                </a:lnTo>
                <a:lnTo>
                  <a:pt x="6814" y="128499"/>
                </a:lnTo>
                <a:lnTo>
                  <a:pt x="26027" y="86772"/>
                </a:lnTo>
                <a:lnTo>
                  <a:pt x="55792" y="51358"/>
                </a:lnTo>
                <a:lnTo>
                  <a:pt x="94263" y="23959"/>
                </a:lnTo>
                <a:lnTo>
                  <a:pt x="139593" y="6273"/>
                </a:lnTo>
                <a:lnTo>
                  <a:pt x="18993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476489" y="884847"/>
            <a:ext cx="4966335" cy="294640"/>
          </a:xfrm>
          <a:custGeom>
            <a:avLst/>
            <a:gdLst/>
            <a:ahLst/>
            <a:cxnLst/>
            <a:rect l="l" t="t" r="r" b="b"/>
            <a:pathLst>
              <a:path w="4966335" h="294640">
                <a:moveTo>
                  <a:pt x="4868532" y="0"/>
                </a:moveTo>
                <a:lnTo>
                  <a:pt x="97650" y="0"/>
                </a:lnTo>
                <a:lnTo>
                  <a:pt x="59734" y="6237"/>
                </a:lnTo>
                <a:lnTo>
                  <a:pt x="28684" y="23223"/>
                </a:lnTo>
                <a:lnTo>
                  <a:pt x="7705" y="48364"/>
                </a:lnTo>
                <a:lnTo>
                  <a:pt x="0" y="79070"/>
                </a:lnTo>
                <a:lnTo>
                  <a:pt x="0" y="213652"/>
                </a:lnTo>
                <a:lnTo>
                  <a:pt x="28684" y="269494"/>
                </a:lnTo>
                <a:lnTo>
                  <a:pt x="97650" y="292722"/>
                </a:lnTo>
                <a:lnTo>
                  <a:pt x="413994" y="292823"/>
                </a:lnTo>
                <a:lnTo>
                  <a:pt x="413994" y="294055"/>
                </a:lnTo>
                <a:lnTo>
                  <a:pt x="4552188" y="293433"/>
                </a:lnTo>
                <a:lnTo>
                  <a:pt x="4552188" y="292823"/>
                </a:lnTo>
                <a:lnTo>
                  <a:pt x="4868532" y="292722"/>
                </a:lnTo>
                <a:lnTo>
                  <a:pt x="4906448" y="286477"/>
                </a:lnTo>
                <a:lnTo>
                  <a:pt x="4937498" y="269489"/>
                </a:lnTo>
                <a:lnTo>
                  <a:pt x="4958477" y="244350"/>
                </a:lnTo>
                <a:lnTo>
                  <a:pt x="4966182" y="213652"/>
                </a:lnTo>
                <a:lnTo>
                  <a:pt x="4966182" y="79070"/>
                </a:lnTo>
                <a:lnTo>
                  <a:pt x="4958477" y="48364"/>
                </a:lnTo>
                <a:lnTo>
                  <a:pt x="4937498" y="23223"/>
                </a:lnTo>
                <a:lnTo>
                  <a:pt x="4906448" y="6237"/>
                </a:lnTo>
                <a:lnTo>
                  <a:pt x="4868532" y="0"/>
                </a:lnTo>
                <a:close/>
              </a:path>
              <a:path w="4966335" h="294640">
                <a:moveTo>
                  <a:pt x="4552188" y="293433"/>
                </a:moveTo>
                <a:lnTo>
                  <a:pt x="2483091" y="293433"/>
                </a:lnTo>
                <a:lnTo>
                  <a:pt x="4552188" y="294055"/>
                </a:lnTo>
                <a:lnTo>
                  <a:pt x="4552188" y="293433"/>
                </a:lnTo>
                <a:close/>
              </a:path>
            </a:pathLst>
          </a:custGeom>
          <a:solidFill>
            <a:srgbClr val="5EC2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6209" cy="10476230"/>
          </a:xfrm>
          <a:custGeom>
            <a:avLst/>
            <a:gdLst/>
            <a:ahLst/>
            <a:cxnLst/>
            <a:rect l="l" t="t" r="r" b="b"/>
            <a:pathLst>
              <a:path w="7776209" h="10476230">
                <a:moveTo>
                  <a:pt x="0" y="0"/>
                </a:moveTo>
                <a:lnTo>
                  <a:pt x="7776006" y="0"/>
                </a:lnTo>
                <a:lnTo>
                  <a:pt x="7776006" y="10476001"/>
                </a:lnTo>
                <a:lnTo>
                  <a:pt x="0" y="10476001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6940" y="1204874"/>
            <a:ext cx="3188335" cy="942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1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7357" y="1839277"/>
            <a:ext cx="6884034" cy="6109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8339" y="10071339"/>
            <a:ext cx="2063114" cy="176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9744075"/>
            <a:ext cx="1789112" cy="52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9744075"/>
            <a:ext cx="1789112" cy="52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jpe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9" Type="http://schemas.openxmlformats.org/officeDocument/2006/relationships/slideLayout" Target="../slideLayouts/slideLayout5.xml"/><Relationship Id="rId28" Type="http://schemas.openxmlformats.org/officeDocument/2006/relationships/image" Target="../media/image44.png"/><Relationship Id="rId27" Type="http://schemas.openxmlformats.org/officeDocument/2006/relationships/image" Target="../media/image43.png"/><Relationship Id="rId26" Type="http://schemas.openxmlformats.org/officeDocument/2006/relationships/image" Target="../media/image42.png"/><Relationship Id="rId25" Type="http://schemas.openxmlformats.org/officeDocument/2006/relationships/image" Target="../media/image41.png"/><Relationship Id="rId24" Type="http://schemas.openxmlformats.org/officeDocument/2006/relationships/image" Target="../media/image40.png"/><Relationship Id="rId23" Type="http://schemas.openxmlformats.org/officeDocument/2006/relationships/image" Target="../media/image39.png"/><Relationship Id="rId22" Type="http://schemas.openxmlformats.org/officeDocument/2006/relationships/image" Target="../media/image38.png"/><Relationship Id="rId21" Type="http://schemas.openxmlformats.org/officeDocument/2006/relationships/image" Target="../media/image37.png"/><Relationship Id="rId20" Type="http://schemas.openxmlformats.org/officeDocument/2006/relationships/image" Target="../media/image36.jpeg"/><Relationship Id="rId2" Type="http://schemas.openxmlformats.org/officeDocument/2006/relationships/image" Target="../media/image18.png"/><Relationship Id="rId19" Type="http://schemas.openxmlformats.org/officeDocument/2006/relationships/image" Target="../media/image35.png"/><Relationship Id="rId18" Type="http://schemas.openxmlformats.org/officeDocument/2006/relationships/image" Target="../media/image34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15" Type="http://schemas.openxmlformats.org/officeDocument/2006/relationships/image" Target="../media/image31.png"/><Relationship Id="rId14" Type="http://schemas.openxmlformats.org/officeDocument/2006/relationships/image" Target="../media/image30.png"/><Relationship Id="rId13" Type="http://schemas.openxmlformats.org/officeDocument/2006/relationships/image" Target="../media/image29.png"/><Relationship Id="rId12" Type="http://schemas.openxmlformats.org/officeDocument/2006/relationships/image" Target="../media/image28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99" y="108001"/>
            <a:ext cx="7560309" cy="10260330"/>
          </a:xfrm>
          <a:custGeom>
            <a:avLst/>
            <a:gdLst/>
            <a:ahLst/>
            <a:cxnLst/>
            <a:rect l="l" t="t" r="r" b="b"/>
            <a:pathLst>
              <a:path w="7560309" h="10260330">
                <a:moveTo>
                  <a:pt x="0" y="0"/>
                </a:moveTo>
                <a:lnTo>
                  <a:pt x="7560006" y="0"/>
                </a:lnTo>
                <a:lnTo>
                  <a:pt x="7560006" y="10260001"/>
                </a:lnTo>
                <a:lnTo>
                  <a:pt x="0" y="10260001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1011" y="5502351"/>
            <a:ext cx="6869243" cy="43536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00287" y="5568861"/>
            <a:ext cx="3197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SINGLE </a:t>
            </a:r>
            <a:r>
              <a:rPr sz="14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PHASE </a:t>
            </a:r>
            <a:r>
              <a:rPr sz="14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OFF GRID</a:t>
            </a:r>
            <a:r>
              <a:rPr sz="1400" b="1" spc="-6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749" y="1641475"/>
            <a:ext cx="3601085" cy="387350"/>
          </a:xfrm>
          <a:custGeom>
            <a:avLst/>
            <a:gdLst/>
            <a:ahLst/>
            <a:cxnLst/>
            <a:rect l="l" t="t" r="r" b="b"/>
            <a:pathLst>
              <a:path w="3601085" h="387350">
                <a:moveTo>
                  <a:pt x="3508620" y="0"/>
                </a:moveTo>
                <a:lnTo>
                  <a:pt x="0" y="0"/>
                </a:lnTo>
                <a:lnTo>
                  <a:pt x="0" y="386854"/>
                </a:lnTo>
                <a:lnTo>
                  <a:pt x="3508620" y="385317"/>
                </a:lnTo>
                <a:lnTo>
                  <a:pt x="3573726" y="358225"/>
                </a:lnTo>
                <a:lnTo>
                  <a:pt x="3600809" y="293128"/>
                </a:lnTo>
                <a:lnTo>
                  <a:pt x="3600809" y="92189"/>
                </a:lnTo>
                <a:lnTo>
                  <a:pt x="3593536" y="56396"/>
                </a:lnTo>
                <a:lnTo>
                  <a:pt x="3573731" y="27082"/>
                </a:lnTo>
                <a:lnTo>
                  <a:pt x="3544418" y="7275"/>
                </a:lnTo>
                <a:lnTo>
                  <a:pt x="3508620" y="0"/>
                </a:lnTo>
                <a:close/>
              </a:path>
            </a:pathLst>
          </a:custGeom>
          <a:solidFill>
            <a:srgbClr val="5EC2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9793" y="1615033"/>
            <a:ext cx="23025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0965" algn="l"/>
              </a:tabLst>
            </a:pPr>
            <a:r>
              <a:rPr b="1" spc="-35" dirty="0">
                <a:latin typeface="Arial" panose="020B0604020202020204"/>
                <a:cs typeface="Arial" panose="020B0604020202020204"/>
              </a:rPr>
              <a:t>CNS115	</a:t>
            </a:r>
            <a:r>
              <a:rPr b="1" spc="-5" dirty="0">
                <a:latin typeface="Arial" panose="020B0604020202020204"/>
                <a:cs typeface="Arial" panose="020B0604020202020204"/>
              </a:rPr>
              <a:t>series</a:t>
            </a:r>
            <a:endParaRPr b="1" spc="-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288" y="2024875"/>
            <a:ext cx="3226435" cy="2286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b="1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Single Phase Off Grid</a:t>
            </a:r>
            <a:r>
              <a:rPr sz="1600" b="1" spc="-3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74930" indent="-56515">
              <a:lnSpc>
                <a:spcPct val="100000"/>
              </a:lnSpc>
              <a:spcBef>
                <a:spcPts val="1220"/>
              </a:spcBef>
              <a:buSzPct val="90000"/>
              <a:buFont typeface="Noto Sans CJK JP Regular"/>
              <a:buChar char="•"/>
              <a:tabLst>
                <a:tab pos="75565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Single phase inverter </a:t>
            </a:r>
            <a:r>
              <a:rPr sz="100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Technology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with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output</a:t>
            </a:r>
            <a:r>
              <a:rPr sz="1000" spc="5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tranformer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8900" indent="-70485">
              <a:lnSpc>
                <a:spcPct val="100000"/>
              </a:lnSpc>
              <a:spcBef>
                <a:spcPts val="140"/>
              </a:spcBef>
              <a:buSzPct val="90000"/>
              <a:buFont typeface="DejaVu Sans"/>
              <a:buChar char="•"/>
              <a:tabLst>
                <a:tab pos="83185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Include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PWM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with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charge controller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8900" marR="623570" indent="-70485">
              <a:lnSpc>
                <a:spcPct val="112000"/>
              </a:lnSpc>
              <a:buSzPct val="90000"/>
              <a:buFont typeface="DejaVu Sans"/>
              <a:buChar char="•"/>
              <a:tabLst>
                <a:tab pos="83185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Provide uninterruptible backup power</a:t>
            </a:r>
            <a:r>
              <a:rPr sz="1000" spc="7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to</a:t>
            </a:r>
            <a:r>
              <a:rPr sz="100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when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grid line is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not</a:t>
            </a:r>
            <a:r>
              <a:rPr sz="100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available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1915" indent="-64135">
              <a:lnSpc>
                <a:spcPct val="100000"/>
              </a:lnSpc>
              <a:spcBef>
                <a:spcPts val="90"/>
              </a:spcBef>
              <a:buSzPct val="90000"/>
              <a:buFont typeface="DejaVu Sans"/>
              <a:buChar char="•"/>
              <a:tabLst>
                <a:tab pos="82550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High effciency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&gt;90%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8265" marR="461010" indent="-70485">
              <a:lnSpc>
                <a:spcPct val="112000"/>
              </a:lnSpc>
              <a:spcBef>
                <a:spcPts val="40"/>
              </a:spcBef>
              <a:buSzPct val="90000"/>
              <a:buFont typeface="DejaVu Sans"/>
              <a:buChar char="•"/>
              <a:tabLst>
                <a:tab pos="82550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Generator connected signal and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automatic start 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generator signal when generator as other  energy source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of the</a:t>
            </a:r>
            <a:r>
              <a:rPr sz="10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system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1915" indent="-64135">
              <a:lnSpc>
                <a:spcPct val="100000"/>
              </a:lnSpc>
              <a:spcBef>
                <a:spcPts val="145"/>
              </a:spcBef>
              <a:buSzPct val="90000"/>
              <a:buFont typeface="DejaVu Sans"/>
              <a:buChar char="•"/>
              <a:tabLst>
                <a:tab pos="82550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Transfer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time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4-10ms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 to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1915" indent="-64135">
              <a:lnSpc>
                <a:spcPct val="100000"/>
              </a:lnSpc>
              <a:spcBef>
                <a:spcPts val="140"/>
              </a:spcBef>
              <a:buSzPct val="90000"/>
              <a:buFont typeface="DejaVu Sans"/>
              <a:buChar char="•"/>
              <a:tabLst>
                <a:tab pos="82550" algn="l"/>
              </a:tabLst>
            </a:pP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Special design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for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using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at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high grid ﬂuctuation</a:t>
            </a:r>
            <a:r>
              <a:rPr sz="1000" spc="7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area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81915" indent="-64135">
              <a:lnSpc>
                <a:spcPct val="100000"/>
              </a:lnSpc>
              <a:spcBef>
                <a:spcPts val="210"/>
              </a:spcBef>
              <a:buSzPct val="90000"/>
              <a:buFont typeface="DejaVu Sans"/>
              <a:buChar char="•"/>
              <a:tabLst>
                <a:tab pos="82550" algn="l"/>
              </a:tabLst>
            </a:pP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ISO9001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ISO14001 </a:t>
            </a:r>
            <a:r>
              <a:rPr sz="10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certiﬁed </a:t>
            </a:r>
            <a:r>
              <a:rPr sz="10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factory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5567" y="6345110"/>
            <a:ext cx="4171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50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Generator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7765" y="8162214"/>
            <a:ext cx="28321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Grid</a:t>
            </a:r>
            <a:r>
              <a:rPr sz="500" spc="-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Line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11097" y="6476407"/>
            <a:ext cx="707910" cy="533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2302" y="7579995"/>
            <a:ext cx="416360" cy="4650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033316" y="9168856"/>
            <a:ext cx="434975" cy="1727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560"/>
              </a:lnSpc>
              <a:spcBef>
                <a:spcPts val="15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 Bank  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240Vdc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20Pcs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75890" y="8718131"/>
            <a:ext cx="4667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50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Controller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5204" y="8844534"/>
            <a:ext cx="819726" cy="5972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04732" y="8880133"/>
            <a:ext cx="578393" cy="870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39131" y="9521142"/>
            <a:ext cx="27241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PV</a:t>
            </a:r>
            <a:r>
              <a:rPr sz="50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array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09533" y="9067216"/>
            <a:ext cx="1174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DC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61753" y="9069971"/>
            <a:ext cx="1174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DC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47034" y="7643710"/>
            <a:ext cx="11366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AC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98352" y="7616190"/>
            <a:ext cx="11366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AC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28186" y="6305867"/>
            <a:ext cx="6667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OFF GRID</a:t>
            </a:r>
            <a:r>
              <a:rPr sz="500" spc="-5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42786" y="6874230"/>
            <a:ext cx="2514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500" spc="-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79528" y="7739240"/>
            <a:ext cx="23749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Factory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88049" y="7739240"/>
            <a:ext cx="2552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Hospital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93867" y="8459699"/>
            <a:ext cx="21971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School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39026" y="8451558"/>
            <a:ext cx="1746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Hotel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91670" y="7841541"/>
            <a:ext cx="838708" cy="625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315887" y="7103981"/>
            <a:ext cx="838911" cy="6239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391505" y="7104865"/>
            <a:ext cx="838809" cy="6245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316726" y="7841488"/>
            <a:ext cx="836281" cy="6257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04383" y="7013918"/>
            <a:ext cx="1938020" cy="1612900"/>
          </a:xfrm>
          <a:custGeom>
            <a:avLst/>
            <a:gdLst/>
            <a:ahLst/>
            <a:cxnLst/>
            <a:rect l="l" t="t" r="r" b="b"/>
            <a:pathLst>
              <a:path w="1938020" h="1612900">
                <a:moveTo>
                  <a:pt x="111518" y="0"/>
                </a:moveTo>
                <a:lnTo>
                  <a:pt x="1826031" y="0"/>
                </a:lnTo>
                <a:lnTo>
                  <a:pt x="1869329" y="8798"/>
                </a:lnTo>
                <a:lnTo>
                  <a:pt x="1904788" y="32756"/>
                </a:lnTo>
                <a:lnTo>
                  <a:pt x="1928749" y="68215"/>
                </a:lnTo>
                <a:lnTo>
                  <a:pt x="1937550" y="111518"/>
                </a:lnTo>
                <a:lnTo>
                  <a:pt x="1937550" y="1501267"/>
                </a:lnTo>
                <a:lnTo>
                  <a:pt x="1928749" y="1544570"/>
                </a:lnTo>
                <a:lnTo>
                  <a:pt x="1904788" y="1580029"/>
                </a:lnTo>
                <a:lnTo>
                  <a:pt x="1869329" y="1603986"/>
                </a:lnTo>
                <a:lnTo>
                  <a:pt x="1826031" y="1612785"/>
                </a:lnTo>
                <a:lnTo>
                  <a:pt x="111518" y="1612785"/>
                </a:lnTo>
                <a:lnTo>
                  <a:pt x="68215" y="1603986"/>
                </a:lnTo>
                <a:lnTo>
                  <a:pt x="32756" y="1580029"/>
                </a:lnTo>
                <a:lnTo>
                  <a:pt x="8798" y="1544570"/>
                </a:lnTo>
                <a:lnTo>
                  <a:pt x="0" y="1501267"/>
                </a:lnTo>
                <a:lnTo>
                  <a:pt x="0" y="111518"/>
                </a:lnTo>
                <a:lnTo>
                  <a:pt x="8798" y="68215"/>
                </a:lnTo>
                <a:lnTo>
                  <a:pt x="32756" y="32756"/>
                </a:lnTo>
                <a:lnTo>
                  <a:pt x="68215" y="8798"/>
                </a:lnTo>
                <a:lnTo>
                  <a:pt x="111518" y="0"/>
                </a:lnTo>
                <a:close/>
              </a:path>
            </a:pathLst>
          </a:custGeom>
          <a:ln w="14400">
            <a:solidFill>
              <a:srgbClr val="008CD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673512" y="8707856"/>
            <a:ext cx="645271" cy="4252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676152" y="337934"/>
            <a:ext cx="1518016" cy="3516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0" y="10095265"/>
            <a:ext cx="7032625" cy="147320"/>
          </a:xfrm>
          <a:custGeom>
            <a:avLst/>
            <a:gdLst/>
            <a:ahLst/>
            <a:cxnLst/>
            <a:rect l="l" t="t" r="r" b="b"/>
            <a:pathLst>
              <a:path w="7032625" h="147320">
                <a:moveTo>
                  <a:pt x="0" y="146890"/>
                </a:moveTo>
                <a:lnTo>
                  <a:pt x="7032155" y="146890"/>
                </a:lnTo>
                <a:lnTo>
                  <a:pt x="7032155" y="0"/>
                </a:lnTo>
                <a:lnTo>
                  <a:pt x="0" y="0"/>
                </a:lnTo>
                <a:lnTo>
                  <a:pt x="0" y="146890"/>
                </a:lnTo>
                <a:close/>
              </a:path>
            </a:pathLst>
          </a:custGeom>
          <a:solidFill>
            <a:srgbClr val="32B5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55061" y="10121055"/>
            <a:ext cx="3964686" cy="9530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032155" y="10095265"/>
            <a:ext cx="744220" cy="147320"/>
          </a:xfrm>
          <a:custGeom>
            <a:avLst/>
            <a:gdLst/>
            <a:ahLst/>
            <a:cxnLst/>
            <a:rect l="l" t="t" r="r" b="b"/>
            <a:pathLst>
              <a:path w="744220" h="147320">
                <a:moveTo>
                  <a:pt x="0" y="0"/>
                </a:moveTo>
                <a:lnTo>
                  <a:pt x="743851" y="0"/>
                </a:lnTo>
                <a:lnTo>
                  <a:pt x="743851" y="146890"/>
                </a:lnTo>
                <a:lnTo>
                  <a:pt x="0" y="146890"/>
                </a:lnTo>
                <a:lnTo>
                  <a:pt x="0" y="0"/>
                </a:lnTo>
                <a:close/>
              </a:path>
            </a:pathLst>
          </a:custGeom>
          <a:solidFill>
            <a:srgbClr val="ABCD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720289" y="7943952"/>
            <a:ext cx="14478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4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5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046944" y="1370888"/>
            <a:ext cx="3377399" cy="33753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298621" y="6380213"/>
            <a:ext cx="1367688" cy="158813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04528" y="7114908"/>
            <a:ext cx="113030" cy="102870"/>
          </a:xfrm>
          <a:custGeom>
            <a:avLst/>
            <a:gdLst/>
            <a:ahLst/>
            <a:cxnLst/>
            <a:rect l="l" t="t" r="r" b="b"/>
            <a:pathLst>
              <a:path w="113030" h="102870">
                <a:moveTo>
                  <a:pt x="112928" y="0"/>
                </a:moveTo>
                <a:lnTo>
                  <a:pt x="0" y="0"/>
                </a:lnTo>
                <a:lnTo>
                  <a:pt x="56464" y="102641"/>
                </a:lnTo>
                <a:lnTo>
                  <a:pt x="112928" y="0"/>
                </a:lnTo>
                <a:close/>
              </a:path>
            </a:pathLst>
          </a:custGeom>
          <a:solidFill>
            <a:srgbClr val="C700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715287" y="7784071"/>
            <a:ext cx="102870" cy="113030"/>
          </a:xfrm>
          <a:custGeom>
            <a:avLst/>
            <a:gdLst/>
            <a:ahLst/>
            <a:cxnLst/>
            <a:rect l="l" t="t" r="r" b="b"/>
            <a:pathLst>
              <a:path w="102869" h="113029">
                <a:moveTo>
                  <a:pt x="0" y="0"/>
                </a:moveTo>
                <a:lnTo>
                  <a:pt x="0" y="112928"/>
                </a:lnTo>
                <a:lnTo>
                  <a:pt x="102641" y="56464"/>
                </a:lnTo>
                <a:lnTo>
                  <a:pt x="0" y="0"/>
                </a:lnTo>
                <a:close/>
              </a:path>
            </a:pathLst>
          </a:custGeom>
          <a:solidFill>
            <a:srgbClr val="C700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" y="1905"/>
            <a:ext cx="7766684" cy="0"/>
          </a:xfrm>
          <a:custGeom>
            <a:avLst/>
            <a:gdLst/>
            <a:ahLst/>
            <a:cxnLst/>
            <a:rect l="l" t="t" r="r" b="b"/>
            <a:pathLst>
              <a:path w="7766684">
                <a:moveTo>
                  <a:pt x="0" y="0"/>
                </a:moveTo>
                <a:lnTo>
                  <a:pt x="7766481" y="0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525" y="1905"/>
            <a:ext cx="0" cy="10093960"/>
          </a:xfrm>
          <a:custGeom>
            <a:avLst/>
            <a:gdLst/>
            <a:ahLst/>
            <a:cxnLst/>
            <a:rect l="l" t="t" r="r" b="b"/>
            <a:pathLst>
              <a:path h="10093960">
                <a:moveTo>
                  <a:pt x="0" y="0"/>
                </a:moveTo>
                <a:lnTo>
                  <a:pt x="0" y="10093360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525" y="10242156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3845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2343" y="341757"/>
            <a:ext cx="1518015" cy="35162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49262" y="1839277"/>
          <a:ext cx="6882130" cy="6109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3485"/>
                <a:gridCol w="929640"/>
                <a:gridCol w="675639"/>
                <a:gridCol w="675639"/>
                <a:gridCol w="675639"/>
                <a:gridCol w="675639"/>
                <a:gridCol w="675639"/>
                <a:gridCol w="675639"/>
                <a:gridCol w="675640"/>
              </a:tblGrid>
              <a:tr h="271145">
                <a:tc gridSpan="2">
                  <a:txBody>
                    <a:bodyPr/>
                    <a:lstStyle/>
                    <a:p>
                      <a:pPr marL="647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Model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CNS115-10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CNS115-15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CNS115-20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CNS115-25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CNS115-30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CNS115-40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CNS115-50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4770">
                        <a:lnSpc>
                          <a:spcPct val="100000"/>
                        </a:lnSpc>
                      </a:pPr>
                      <a:r>
                        <a:rPr sz="950" b="1" spc="-18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INVERTER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750" spc="-5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Storage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600Ah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350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750Ah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450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900Ah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4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PV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System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12kwp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17kwp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35kwp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35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45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50kwp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Generator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59385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Electrical</a:t>
                      </a:r>
                      <a:r>
                        <a:rPr sz="750" spc="-3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Grid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10kw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15kw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68A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20kw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90A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25kw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115A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30kw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136A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40kw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160A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50kw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227A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 marL="6477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50" b="1" spc="-2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MPPT </a:t>
                      </a:r>
                      <a:r>
                        <a:rPr sz="950" b="1" spc="-1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Solar</a:t>
                      </a:r>
                      <a:r>
                        <a:rPr sz="950" b="1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50" b="1" spc="-15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Controller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240VDC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38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70A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180A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4770">
                        <a:lnSpc>
                          <a:spcPct val="100000"/>
                        </a:lnSpc>
                      </a:pPr>
                      <a:r>
                        <a:rPr sz="950" b="1" spc="-2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BATTERY </a:t>
                      </a:r>
                      <a:r>
                        <a:rPr sz="950" b="1" spc="-2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27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Normal</a:t>
                      </a:r>
                      <a:r>
                        <a:rPr sz="750" spc="-4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240</a:t>
                      </a:r>
                      <a:r>
                        <a:rPr sz="750" spc="-5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127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r>
                        <a:rPr sz="750" spc="-1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Range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210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290</a:t>
                      </a:r>
                      <a:r>
                        <a:rPr sz="750" spc="-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127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Max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AC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Charging</a:t>
                      </a:r>
                      <a:r>
                        <a:rPr sz="750" spc="-7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Current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75A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90A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3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112A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130A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vMerge="1">
                  <a:tcPr marL="0" marR="0" marT="127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Maximum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750" spc="-6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current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42A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63A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85A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125A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145A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210A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950" b="1" spc="-20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AC CHARGE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271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r>
                        <a:rPr sz="750" spc="-1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Charge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290</a:t>
                      </a:r>
                      <a:r>
                        <a:rPr sz="750" spc="-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9271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Charging</a:t>
                      </a:r>
                      <a:r>
                        <a:rPr sz="750" spc="-5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Current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Max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60Adc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75Adc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100Adc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4770" marR="284480">
                        <a:lnSpc>
                          <a:spcPct val="107000"/>
                        </a:lnSpc>
                        <a:spcBef>
                          <a:spcPts val="1135"/>
                        </a:spcBef>
                      </a:pPr>
                      <a:r>
                        <a:rPr sz="950" b="1" spc="-20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AC </a:t>
                      </a: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INPUT </a:t>
                      </a:r>
                      <a:r>
                        <a:rPr sz="950" b="1" spc="-17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GRID </a:t>
                      </a:r>
                      <a:r>
                        <a:rPr sz="950" b="1" spc="-16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LINE  </a:t>
                      </a:r>
                      <a:r>
                        <a:rPr sz="950" b="1" spc="-20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GENERATOR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Generator</a:t>
                      </a:r>
                      <a:r>
                        <a:rPr sz="750" spc="-6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none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none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none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none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: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220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230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240Vac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+/-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75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Phase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1Phase 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2Wire  </a:t>
                      </a:r>
                      <a:r>
                        <a:rPr sz="750" spc="-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+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750" spc="-14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Frequency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60 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Hz</a:t>
                      </a:r>
                      <a:r>
                        <a:rPr sz="750" spc="-8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35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±</a:t>
                      </a:r>
                      <a:r>
                        <a:rPr sz="750" spc="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750" spc="-1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750" spc="-16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Function</a:t>
                      </a:r>
                      <a:r>
                        <a:rPr sz="750" spc="-4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start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stop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Relay 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dry contact  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10A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ACC 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on  and 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start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r>
                        <a:rPr sz="750" spc="-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Continuous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PF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=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50kw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  <a:tr h="16383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47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b="1" spc="-20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AC</a:t>
                      </a:r>
                      <a:r>
                        <a:rPr sz="950" b="1" spc="-1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50" b="1" spc="-1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OUTPUT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Output</a:t>
                      </a:r>
                      <a:r>
                        <a:rPr sz="750" spc="-5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: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220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230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240Vac 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1Phase 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2Wire  </a:t>
                      </a:r>
                      <a:r>
                        <a:rPr sz="750" spc="-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+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750" spc="-14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r>
                        <a:rPr sz="750" spc="-1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Regulation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3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+/-</a:t>
                      </a:r>
                      <a:r>
                        <a:rPr sz="750" spc="-13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750" spc="-13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    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steady  load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.&lt;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 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step  load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within</a:t>
                      </a:r>
                      <a:r>
                        <a:rPr sz="750" spc="-13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1sec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Frequency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50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60 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Hz</a:t>
                      </a:r>
                      <a:r>
                        <a:rPr sz="750" spc="-8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20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±</a:t>
                      </a:r>
                      <a:r>
                        <a:rPr sz="750" spc="-2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750" spc="-20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</a:t>
                      </a:r>
                      <a:r>
                        <a:rPr sz="750" spc="-2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750" spc="-20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Total 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Harmonic</a:t>
                      </a:r>
                      <a:r>
                        <a:rPr sz="750" spc="-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Distortion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THD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&lt;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  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linear</a:t>
                      </a:r>
                      <a:r>
                        <a:rPr sz="750" spc="-6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load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4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Wave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Form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Pure 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sine</a:t>
                      </a:r>
                      <a:r>
                        <a:rPr sz="750" spc="-8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wave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Overload</a:t>
                      </a:r>
                      <a:r>
                        <a:rPr sz="750" spc="-5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Capability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572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&gt;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125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load 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for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min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150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load 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for 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30sec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,&gt;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150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load 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for 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10sec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200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 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load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at</a:t>
                      </a:r>
                      <a:r>
                        <a:rPr sz="750" spc="-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2sec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>
                  <a:txBody>
                    <a:bodyPr/>
                    <a:lstStyle/>
                    <a:p>
                      <a:pPr marL="64770">
                        <a:lnSpc>
                          <a:spcPts val="1100"/>
                        </a:lnSpc>
                        <a:spcBef>
                          <a:spcPts val="90"/>
                        </a:spcBef>
                      </a:pPr>
                      <a:r>
                        <a:rPr sz="950" b="1" spc="-17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ISOLATION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3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Type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Galvanic</a:t>
                      </a:r>
                      <a:r>
                        <a:rPr sz="750" spc="-5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isolation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>
                  <a:txBody>
                    <a:bodyPr/>
                    <a:lstStyle/>
                    <a:p>
                      <a:pPr marL="64770">
                        <a:lnSpc>
                          <a:spcPts val="1100"/>
                        </a:lnSpc>
                        <a:spcBef>
                          <a:spcPts val="90"/>
                        </a:spcBef>
                      </a:pPr>
                      <a:r>
                        <a:rPr sz="950" b="1" spc="-17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EFFICIENCY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3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Ivnerter</a:t>
                      </a:r>
                      <a:r>
                        <a:rPr sz="750" spc="-6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Peak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Max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&gt;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90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rowSpan="2">
                  <a:txBody>
                    <a:bodyPr/>
                    <a:lstStyle/>
                    <a:p>
                      <a:pPr marL="6477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950" b="1" spc="-1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PROTECTION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271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System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5441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current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Overload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temperature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Short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circuit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Under voltage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Low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battery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and 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9271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0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IP</a:t>
                      </a:r>
                      <a:r>
                        <a:rPr sz="750" spc="-4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level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IP20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94945">
                <a:tc>
                  <a:txBody>
                    <a:bodyPr/>
                    <a:lstStyle/>
                    <a:p>
                      <a:pPr marL="64770">
                        <a:lnSpc>
                          <a:spcPts val="1100"/>
                        </a:lnSpc>
                        <a:spcBef>
                          <a:spcPts val="335"/>
                        </a:spcBef>
                      </a:pPr>
                      <a:r>
                        <a:rPr sz="950" b="1" spc="-20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ALARM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Operation</a:t>
                      </a:r>
                      <a:r>
                        <a:rPr sz="750" spc="-5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Alarm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Low 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Overload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Over  temperature 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Fault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>
                  <a:txBody>
                    <a:bodyPr/>
                    <a:lstStyle/>
                    <a:p>
                      <a:pPr marL="64770">
                        <a:lnSpc>
                          <a:spcPts val="1100"/>
                        </a:lnSpc>
                        <a:spcBef>
                          <a:spcPts val="90"/>
                        </a:spcBef>
                      </a:pPr>
                      <a:r>
                        <a:rPr sz="950" b="1" spc="-1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COOLING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3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System </a:t>
                      </a:r>
                      <a:r>
                        <a:rPr sz="750" spc="-11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Operate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R="3048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Temperature</a:t>
                      </a:r>
                      <a:r>
                        <a:rPr sz="750" spc="-6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control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rowSpan="2">
                  <a:txBody>
                    <a:bodyPr/>
                    <a:lstStyle/>
                    <a:p>
                      <a:pPr marL="6477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950" b="1" spc="-1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ENVIRONMENT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271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Tenmperature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5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750" spc="-15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5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45</a:t>
                      </a:r>
                      <a:r>
                        <a:rPr sz="750" spc="-150" dirty="0">
                          <a:solidFill>
                            <a:srgbClr val="231916"/>
                          </a:solidFill>
                          <a:latin typeface="DejaVu Sans"/>
                          <a:cs typeface="DejaVu Sans"/>
                        </a:rPr>
                        <a:t>℃</a:t>
                      </a:r>
                      <a:endParaRPr sz="75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9271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9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Relative</a:t>
                      </a:r>
                      <a:r>
                        <a:rPr sz="750" spc="-5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Humidity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95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%(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Non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condensing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rowSpan="3">
                  <a:txBody>
                    <a:bodyPr/>
                    <a:lstStyle/>
                    <a:p>
                      <a:pPr marL="64770" marR="236855">
                        <a:lnSpc>
                          <a:spcPct val="108000"/>
                        </a:lnSpc>
                        <a:spcBef>
                          <a:spcPts val="675"/>
                        </a:spcBef>
                      </a:pPr>
                      <a:r>
                        <a:rPr sz="950" b="1" spc="-18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DESIGN</a:t>
                      </a:r>
                      <a:r>
                        <a:rPr sz="950" b="1" spc="-1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REGULATION </a:t>
                      </a:r>
                      <a:r>
                        <a:rPr sz="950" b="1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50" b="1" spc="-18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PHYSICAL</a:t>
                      </a:r>
                      <a:endParaRPr sz="9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572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Tested 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According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to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5354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AS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</a:t>
                      </a:r>
                      <a:r>
                        <a:rPr sz="750" spc="-12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NZ 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3100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EN61000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/-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,</a:t>
                      </a: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EN50178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and IEC</a:t>
                      </a:r>
                      <a:r>
                        <a:rPr sz="750" spc="-8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62040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8572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14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Dimension</a:t>
                      </a:r>
                      <a:r>
                        <a:rPr sz="750" spc="-4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WxDxH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50" spc="-13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.)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2571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0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800*1030*1655   </a:t>
                      </a:r>
                      <a:r>
                        <a:rPr sz="750" spc="-13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（with     </a:t>
                      </a:r>
                      <a:r>
                        <a:rPr sz="750" spc="-9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built-in</a:t>
                      </a:r>
                      <a:r>
                        <a:rPr sz="750" spc="-6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750" spc="-120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MPPT)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163830">
                <a:tc vMerge="1">
                  <a:tcPr marL="0" marR="0" marT="8572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Weight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(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kg</a:t>
                      </a:r>
                      <a:r>
                        <a:rPr sz="750" spc="-105" dirty="0">
                          <a:solidFill>
                            <a:srgbClr val="231916"/>
                          </a:solidFill>
                          <a:latin typeface="Noto Sans CJK JP Regular"/>
                          <a:cs typeface="Noto Sans CJK JP Regular"/>
                        </a:rPr>
                        <a:t>)</a:t>
                      </a:r>
                      <a:endParaRPr sz="75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200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250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300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550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20" dirty="0">
                          <a:solidFill>
                            <a:srgbClr val="231916"/>
                          </a:solidFill>
                          <a:latin typeface="Arial" panose="020B0604020202020204"/>
                          <a:cs typeface="Arial" panose="020B0604020202020204"/>
                        </a:rPr>
                        <a:t>600</a:t>
                      </a:r>
                      <a:endParaRPr sz="7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1115" marB="0">
                    <a:lnL w="9525">
                      <a:solidFill>
                        <a:srgbClr val="231916"/>
                      </a:solidFill>
                      <a:prstDash val="solid"/>
                    </a:lnL>
                    <a:lnR w="9525">
                      <a:solidFill>
                        <a:srgbClr val="231916"/>
                      </a:solidFill>
                      <a:prstDash val="solid"/>
                    </a:lnR>
                    <a:lnT w="12700">
                      <a:solidFill>
                        <a:srgbClr val="231916"/>
                      </a:solidFill>
                      <a:prstDash val="solid"/>
                    </a:lnT>
                    <a:lnB w="12700">
                      <a:solidFill>
                        <a:srgbClr val="23191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0" y="10095265"/>
            <a:ext cx="7032625" cy="147320"/>
          </a:xfrm>
          <a:custGeom>
            <a:avLst/>
            <a:gdLst/>
            <a:ahLst/>
            <a:cxnLst/>
            <a:rect l="l" t="t" r="r" b="b"/>
            <a:pathLst>
              <a:path w="7032625" h="147320">
                <a:moveTo>
                  <a:pt x="0" y="146890"/>
                </a:moveTo>
                <a:lnTo>
                  <a:pt x="7032155" y="146890"/>
                </a:lnTo>
                <a:lnTo>
                  <a:pt x="7032155" y="0"/>
                </a:lnTo>
                <a:lnTo>
                  <a:pt x="0" y="0"/>
                </a:lnTo>
                <a:lnTo>
                  <a:pt x="0" y="146890"/>
                </a:lnTo>
                <a:close/>
              </a:path>
            </a:pathLst>
          </a:custGeom>
          <a:solidFill>
            <a:srgbClr val="32B5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65209" y="10125034"/>
            <a:ext cx="3964686" cy="95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032155" y="10095265"/>
            <a:ext cx="744220" cy="147320"/>
          </a:xfrm>
          <a:custGeom>
            <a:avLst/>
            <a:gdLst/>
            <a:ahLst/>
            <a:cxnLst/>
            <a:rect l="l" t="t" r="r" b="b"/>
            <a:pathLst>
              <a:path w="744220" h="147320">
                <a:moveTo>
                  <a:pt x="0" y="0"/>
                </a:moveTo>
                <a:lnTo>
                  <a:pt x="743851" y="0"/>
                </a:lnTo>
                <a:lnTo>
                  <a:pt x="743851" y="146890"/>
                </a:lnTo>
                <a:lnTo>
                  <a:pt x="0" y="146890"/>
                </a:lnTo>
                <a:lnTo>
                  <a:pt x="0" y="0"/>
                </a:lnTo>
                <a:close/>
              </a:path>
            </a:pathLst>
          </a:custGeom>
          <a:solidFill>
            <a:srgbClr val="ABCD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9262" y="1184275"/>
            <a:ext cx="4290060" cy="387350"/>
          </a:xfrm>
          <a:custGeom>
            <a:avLst/>
            <a:gdLst/>
            <a:ahLst/>
            <a:cxnLst/>
            <a:rect l="l" t="t" r="r" b="b"/>
            <a:pathLst>
              <a:path w="4290060" h="387350">
                <a:moveTo>
                  <a:pt x="4197845" y="0"/>
                </a:moveTo>
                <a:lnTo>
                  <a:pt x="0" y="0"/>
                </a:lnTo>
                <a:lnTo>
                  <a:pt x="0" y="386854"/>
                </a:lnTo>
                <a:lnTo>
                  <a:pt x="4197845" y="385317"/>
                </a:lnTo>
                <a:lnTo>
                  <a:pt x="4262945" y="358225"/>
                </a:lnTo>
                <a:lnTo>
                  <a:pt x="4290021" y="293128"/>
                </a:lnTo>
                <a:lnTo>
                  <a:pt x="4290021" y="92189"/>
                </a:lnTo>
                <a:lnTo>
                  <a:pt x="4282748" y="56396"/>
                </a:lnTo>
                <a:lnTo>
                  <a:pt x="4262945" y="27082"/>
                </a:lnTo>
                <a:lnTo>
                  <a:pt x="4233636" y="7275"/>
                </a:lnTo>
                <a:lnTo>
                  <a:pt x="4197845" y="0"/>
                </a:lnTo>
                <a:close/>
              </a:path>
            </a:pathLst>
          </a:custGeom>
          <a:solidFill>
            <a:srgbClr val="5EC2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45425" y="1162139"/>
            <a:ext cx="392937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Arial" panose="020B0604020202020204"/>
                <a:cs typeface="Arial" panose="020B0604020202020204"/>
              </a:rPr>
              <a:t>TECHNICAL</a:t>
            </a:r>
            <a:r>
              <a:rPr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PARAMETER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  <p:sp>
        <p:nvSpPr>
          <p:cNvPr id="12" name="object 12"/>
          <p:cNvSpPr txBox="1"/>
          <p:nvPr/>
        </p:nvSpPr>
        <p:spPr>
          <a:xfrm>
            <a:off x="431279" y="8072907"/>
            <a:ext cx="647446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40"/>
              </a:lnSpc>
              <a:spcBef>
                <a:spcPts val="100"/>
              </a:spcBef>
            </a:pPr>
            <a:r>
              <a:rPr sz="1500" spc="6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Remark:</a:t>
            </a:r>
            <a:endParaRPr sz="15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1740"/>
              </a:lnSpc>
            </a:pPr>
            <a:r>
              <a:rPr sz="1500" spc="5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1500" spc="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6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voltage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3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is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6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avaiable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4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to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5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L1-N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5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120VAC,</a:t>
            </a:r>
            <a:r>
              <a:rPr sz="1500" spc="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5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L2-N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5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120VAC,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6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L1-L2</a:t>
            </a:r>
            <a:r>
              <a:rPr sz="1500" spc="10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45" dirty="0">
                <a:solidFill>
                  <a:srgbClr val="E60013"/>
                </a:solidFill>
                <a:latin typeface="Arial" panose="020B0604020202020204"/>
                <a:cs typeface="Arial" panose="020B0604020202020204"/>
              </a:rPr>
              <a:t>240VAC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6967" y="921220"/>
            <a:ext cx="29457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Infromation Communication</a:t>
            </a:r>
            <a:r>
              <a:rPr sz="1200" b="1" spc="-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Technology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44865" y="2495435"/>
            <a:ext cx="1346835" cy="0"/>
          </a:xfrm>
          <a:custGeom>
            <a:avLst/>
            <a:gdLst/>
            <a:ahLst/>
            <a:cxnLst/>
            <a:rect l="l" t="t" r="r" b="b"/>
            <a:pathLst>
              <a:path w="1346835">
                <a:moveTo>
                  <a:pt x="0" y="0"/>
                </a:moveTo>
                <a:lnTo>
                  <a:pt x="1346758" y="0"/>
                </a:lnTo>
              </a:path>
            </a:pathLst>
          </a:custGeom>
          <a:ln w="7199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44004" y="1314856"/>
            <a:ext cx="2510155" cy="1706880"/>
          </a:xfrm>
          <a:custGeom>
            <a:avLst/>
            <a:gdLst/>
            <a:ahLst/>
            <a:cxnLst/>
            <a:rect l="l" t="t" r="r" b="b"/>
            <a:pathLst>
              <a:path w="2510154" h="1706880">
                <a:moveTo>
                  <a:pt x="202309" y="0"/>
                </a:moveTo>
                <a:lnTo>
                  <a:pt x="2307766" y="0"/>
                </a:lnTo>
                <a:lnTo>
                  <a:pt x="2354011" y="5977"/>
                </a:lnTo>
                <a:lnTo>
                  <a:pt x="2396538" y="22989"/>
                </a:lnTo>
                <a:lnTo>
                  <a:pt x="2434110" y="49656"/>
                </a:lnTo>
                <a:lnTo>
                  <a:pt x="2465488" y="84599"/>
                </a:lnTo>
                <a:lnTo>
                  <a:pt x="2489434" y="126438"/>
                </a:lnTo>
                <a:lnTo>
                  <a:pt x="2504710" y="173793"/>
                </a:lnTo>
                <a:lnTo>
                  <a:pt x="2510077" y="225285"/>
                </a:lnTo>
                <a:lnTo>
                  <a:pt x="2510077" y="1481378"/>
                </a:lnTo>
                <a:lnTo>
                  <a:pt x="2504710" y="1532870"/>
                </a:lnTo>
                <a:lnTo>
                  <a:pt x="2489434" y="1580223"/>
                </a:lnTo>
                <a:lnTo>
                  <a:pt x="2465488" y="1622059"/>
                </a:lnTo>
                <a:lnTo>
                  <a:pt x="2434110" y="1656999"/>
                </a:lnTo>
                <a:lnTo>
                  <a:pt x="2396538" y="1683664"/>
                </a:lnTo>
                <a:lnTo>
                  <a:pt x="2354011" y="1700674"/>
                </a:lnTo>
                <a:lnTo>
                  <a:pt x="2307766" y="1706651"/>
                </a:lnTo>
                <a:lnTo>
                  <a:pt x="202309" y="1706651"/>
                </a:lnTo>
                <a:lnTo>
                  <a:pt x="156066" y="1700674"/>
                </a:lnTo>
                <a:lnTo>
                  <a:pt x="113539" y="1683664"/>
                </a:lnTo>
                <a:lnTo>
                  <a:pt x="75968" y="1656999"/>
                </a:lnTo>
                <a:lnTo>
                  <a:pt x="44589" y="1622059"/>
                </a:lnTo>
                <a:lnTo>
                  <a:pt x="20643" y="1580223"/>
                </a:lnTo>
                <a:lnTo>
                  <a:pt x="5367" y="1532870"/>
                </a:lnTo>
                <a:lnTo>
                  <a:pt x="0" y="1481378"/>
                </a:lnTo>
                <a:lnTo>
                  <a:pt x="0" y="225285"/>
                </a:lnTo>
                <a:lnTo>
                  <a:pt x="5367" y="173793"/>
                </a:lnTo>
                <a:lnTo>
                  <a:pt x="20643" y="126438"/>
                </a:lnTo>
                <a:lnTo>
                  <a:pt x="44589" y="84599"/>
                </a:lnTo>
                <a:lnTo>
                  <a:pt x="75968" y="49656"/>
                </a:lnTo>
                <a:lnTo>
                  <a:pt x="113539" y="22989"/>
                </a:lnTo>
                <a:lnTo>
                  <a:pt x="156066" y="5977"/>
                </a:lnTo>
                <a:lnTo>
                  <a:pt x="202309" y="0"/>
                </a:lnTo>
                <a:close/>
              </a:path>
            </a:pathLst>
          </a:custGeom>
          <a:ln w="21600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72977" y="24493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9227"/>
                </a:lnTo>
              </a:path>
            </a:pathLst>
          </a:custGeom>
          <a:ln w="10985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59255" y="2430615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1297" y="0"/>
                </a:moveTo>
                <a:lnTo>
                  <a:pt x="6146" y="0"/>
                </a:lnTo>
                <a:lnTo>
                  <a:pt x="0" y="6146"/>
                </a:lnTo>
                <a:lnTo>
                  <a:pt x="0" y="21297"/>
                </a:lnTo>
                <a:lnTo>
                  <a:pt x="6146" y="27444"/>
                </a:lnTo>
                <a:lnTo>
                  <a:pt x="21297" y="27444"/>
                </a:lnTo>
                <a:lnTo>
                  <a:pt x="27444" y="21297"/>
                </a:lnTo>
                <a:lnTo>
                  <a:pt x="27444" y="6146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59255" y="2430615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3715" y="0"/>
                </a:moveTo>
                <a:lnTo>
                  <a:pt x="21297" y="0"/>
                </a:lnTo>
                <a:lnTo>
                  <a:pt x="27444" y="6146"/>
                </a:lnTo>
                <a:lnTo>
                  <a:pt x="27444" y="13728"/>
                </a:lnTo>
                <a:lnTo>
                  <a:pt x="27444" y="21297"/>
                </a:lnTo>
                <a:lnTo>
                  <a:pt x="21297" y="27444"/>
                </a:lnTo>
                <a:lnTo>
                  <a:pt x="13715" y="27444"/>
                </a:lnTo>
                <a:lnTo>
                  <a:pt x="6146" y="27444"/>
                </a:lnTo>
                <a:lnTo>
                  <a:pt x="0" y="21297"/>
                </a:lnTo>
                <a:lnTo>
                  <a:pt x="0" y="13728"/>
                </a:lnTo>
                <a:lnTo>
                  <a:pt x="0" y="6146"/>
                </a:lnTo>
                <a:lnTo>
                  <a:pt x="6146" y="0"/>
                </a:lnTo>
                <a:lnTo>
                  <a:pt x="13715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14348" y="2562517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412369" y="0"/>
                </a:moveTo>
                <a:lnTo>
                  <a:pt x="128435" y="0"/>
                </a:lnTo>
                <a:lnTo>
                  <a:pt x="0" y="126136"/>
                </a:lnTo>
                <a:lnTo>
                  <a:pt x="57327" y="167271"/>
                </a:lnTo>
                <a:lnTo>
                  <a:pt x="328002" y="154012"/>
                </a:lnTo>
                <a:lnTo>
                  <a:pt x="412369" y="39611"/>
                </a:lnTo>
                <a:lnTo>
                  <a:pt x="412369" y="0"/>
                </a:lnTo>
                <a:close/>
              </a:path>
            </a:pathLst>
          </a:custGeom>
          <a:solidFill>
            <a:srgbClr val="DCD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14348" y="2562517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0" y="126136"/>
                </a:moveTo>
                <a:lnTo>
                  <a:pt x="128435" y="0"/>
                </a:lnTo>
                <a:lnTo>
                  <a:pt x="412369" y="0"/>
                </a:lnTo>
                <a:lnTo>
                  <a:pt x="412369" y="39611"/>
                </a:lnTo>
                <a:lnTo>
                  <a:pt x="328002" y="154012"/>
                </a:lnTo>
                <a:lnTo>
                  <a:pt x="57327" y="167271"/>
                </a:lnTo>
                <a:lnTo>
                  <a:pt x="0" y="126136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14348" y="2562517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80">
                <a:moveTo>
                  <a:pt x="412369" y="0"/>
                </a:moveTo>
                <a:lnTo>
                  <a:pt x="128435" y="0"/>
                </a:lnTo>
                <a:lnTo>
                  <a:pt x="0" y="126136"/>
                </a:lnTo>
                <a:lnTo>
                  <a:pt x="261226" y="144525"/>
                </a:lnTo>
                <a:lnTo>
                  <a:pt x="316826" y="121805"/>
                </a:lnTo>
                <a:lnTo>
                  <a:pt x="412369" y="0"/>
                </a:lnTo>
                <a:close/>
              </a:path>
            </a:pathLst>
          </a:custGeom>
          <a:solidFill>
            <a:srgbClr val="9FA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14348" y="2562517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80">
                <a:moveTo>
                  <a:pt x="412369" y="0"/>
                </a:moveTo>
                <a:lnTo>
                  <a:pt x="316826" y="121805"/>
                </a:lnTo>
                <a:lnTo>
                  <a:pt x="261226" y="144525"/>
                </a:lnTo>
                <a:lnTo>
                  <a:pt x="0" y="126136"/>
                </a:lnTo>
                <a:lnTo>
                  <a:pt x="128435" y="0"/>
                </a:lnTo>
                <a:lnTo>
                  <a:pt x="412369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408531" y="2682824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80" h="46989">
                <a:moveTo>
                  <a:pt x="315137" y="0"/>
                </a:moveTo>
                <a:lnTo>
                  <a:pt x="19799" y="0"/>
                </a:lnTo>
                <a:lnTo>
                  <a:pt x="12108" y="1563"/>
                </a:lnTo>
                <a:lnTo>
                  <a:pt x="5813" y="5819"/>
                </a:lnTo>
                <a:lnTo>
                  <a:pt x="1561" y="12119"/>
                </a:lnTo>
                <a:lnTo>
                  <a:pt x="0" y="19811"/>
                </a:lnTo>
                <a:lnTo>
                  <a:pt x="0" y="27165"/>
                </a:lnTo>
                <a:lnTo>
                  <a:pt x="1561" y="34850"/>
                </a:lnTo>
                <a:lnTo>
                  <a:pt x="5813" y="41146"/>
                </a:lnTo>
                <a:lnTo>
                  <a:pt x="12108" y="45401"/>
                </a:lnTo>
                <a:lnTo>
                  <a:pt x="19799" y="46964"/>
                </a:lnTo>
                <a:lnTo>
                  <a:pt x="315137" y="46964"/>
                </a:lnTo>
                <a:lnTo>
                  <a:pt x="322823" y="45401"/>
                </a:lnTo>
                <a:lnTo>
                  <a:pt x="329118" y="41146"/>
                </a:lnTo>
                <a:lnTo>
                  <a:pt x="333374" y="34850"/>
                </a:lnTo>
                <a:lnTo>
                  <a:pt x="334937" y="27165"/>
                </a:lnTo>
                <a:lnTo>
                  <a:pt x="334937" y="19811"/>
                </a:lnTo>
                <a:lnTo>
                  <a:pt x="333374" y="12119"/>
                </a:lnTo>
                <a:lnTo>
                  <a:pt x="329118" y="5819"/>
                </a:lnTo>
                <a:lnTo>
                  <a:pt x="322823" y="1563"/>
                </a:lnTo>
                <a:lnTo>
                  <a:pt x="315137" y="0"/>
                </a:lnTo>
                <a:close/>
              </a:path>
            </a:pathLst>
          </a:custGeom>
          <a:solidFill>
            <a:srgbClr val="3F3B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08531" y="2682824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80" h="46989">
                <a:moveTo>
                  <a:pt x="19799" y="0"/>
                </a:moveTo>
                <a:lnTo>
                  <a:pt x="315137" y="0"/>
                </a:lnTo>
                <a:lnTo>
                  <a:pt x="322823" y="1563"/>
                </a:lnTo>
                <a:lnTo>
                  <a:pt x="329118" y="5819"/>
                </a:lnTo>
                <a:lnTo>
                  <a:pt x="333374" y="12119"/>
                </a:lnTo>
                <a:lnTo>
                  <a:pt x="334937" y="19811"/>
                </a:lnTo>
                <a:lnTo>
                  <a:pt x="334937" y="27165"/>
                </a:lnTo>
                <a:lnTo>
                  <a:pt x="333374" y="34850"/>
                </a:lnTo>
                <a:lnTo>
                  <a:pt x="329118" y="41146"/>
                </a:lnTo>
                <a:lnTo>
                  <a:pt x="322823" y="45401"/>
                </a:lnTo>
                <a:lnTo>
                  <a:pt x="315137" y="46964"/>
                </a:lnTo>
                <a:lnTo>
                  <a:pt x="19799" y="46964"/>
                </a:lnTo>
                <a:lnTo>
                  <a:pt x="12108" y="45401"/>
                </a:lnTo>
                <a:lnTo>
                  <a:pt x="5813" y="41146"/>
                </a:lnTo>
                <a:lnTo>
                  <a:pt x="1561" y="34850"/>
                </a:lnTo>
                <a:lnTo>
                  <a:pt x="0" y="27165"/>
                </a:lnTo>
                <a:lnTo>
                  <a:pt x="0" y="19811"/>
                </a:lnTo>
                <a:lnTo>
                  <a:pt x="1561" y="12119"/>
                </a:lnTo>
                <a:lnTo>
                  <a:pt x="5813" y="5819"/>
                </a:lnTo>
                <a:lnTo>
                  <a:pt x="12108" y="1563"/>
                </a:lnTo>
                <a:lnTo>
                  <a:pt x="19799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29092" y="269259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1297" y="0"/>
                </a:moveTo>
                <a:lnTo>
                  <a:pt x="6146" y="0"/>
                </a:lnTo>
                <a:lnTo>
                  <a:pt x="0" y="6134"/>
                </a:lnTo>
                <a:lnTo>
                  <a:pt x="0" y="21297"/>
                </a:lnTo>
                <a:lnTo>
                  <a:pt x="6146" y="27444"/>
                </a:lnTo>
                <a:lnTo>
                  <a:pt x="21297" y="27444"/>
                </a:lnTo>
                <a:lnTo>
                  <a:pt x="27444" y="21297"/>
                </a:lnTo>
                <a:lnTo>
                  <a:pt x="27444" y="6134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68247" y="27028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46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82610" y="27028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5346" y="0"/>
                </a:moveTo>
                <a:lnTo>
                  <a:pt x="1536" y="0"/>
                </a:lnTo>
                <a:lnTo>
                  <a:pt x="0" y="1549"/>
                </a:lnTo>
                <a:lnTo>
                  <a:pt x="0" y="5346"/>
                </a:lnTo>
                <a:lnTo>
                  <a:pt x="1536" y="6896"/>
                </a:lnTo>
                <a:lnTo>
                  <a:pt x="5346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62087" y="27028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5359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59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59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576450" y="27028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46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591792" y="27028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46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06156" y="27028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46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30146" y="2407691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30" h="64769">
                <a:moveTo>
                  <a:pt x="20142" y="0"/>
                </a:moveTo>
                <a:lnTo>
                  <a:pt x="11937" y="5849"/>
                </a:lnTo>
                <a:lnTo>
                  <a:pt x="5575" y="13638"/>
                </a:lnTo>
                <a:lnTo>
                  <a:pt x="1461" y="22958"/>
                </a:lnTo>
                <a:lnTo>
                  <a:pt x="0" y="33400"/>
                </a:lnTo>
                <a:lnTo>
                  <a:pt x="1179" y="42808"/>
                </a:lnTo>
                <a:lnTo>
                  <a:pt x="4524" y="51346"/>
                </a:lnTo>
                <a:lnTo>
                  <a:pt x="9740" y="58722"/>
                </a:lnTo>
                <a:lnTo>
                  <a:pt x="16535" y="64642"/>
                </a:lnTo>
                <a:lnTo>
                  <a:pt x="21183" y="57823"/>
                </a:lnTo>
                <a:lnTo>
                  <a:pt x="15875" y="53189"/>
                </a:lnTo>
                <a:lnTo>
                  <a:pt x="11801" y="47421"/>
                </a:lnTo>
                <a:lnTo>
                  <a:pt x="9189" y="40749"/>
                </a:lnTo>
                <a:lnTo>
                  <a:pt x="8267" y="33400"/>
                </a:lnTo>
                <a:lnTo>
                  <a:pt x="9409" y="25245"/>
                </a:lnTo>
                <a:lnTo>
                  <a:pt x="12623" y="17965"/>
                </a:lnTo>
                <a:lnTo>
                  <a:pt x="17590" y="11878"/>
                </a:lnTo>
                <a:lnTo>
                  <a:pt x="23990" y="7302"/>
                </a:lnTo>
                <a:lnTo>
                  <a:pt x="20142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01724" y="2394204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90" h="92075">
                <a:moveTo>
                  <a:pt x="28536" y="0"/>
                </a:moveTo>
                <a:lnTo>
                  <a:pt x="16919" y="8297"/>
                </a:lnTo>
                <a:lnTo>
                  <a:pt x="7905" y="19338"/>
                </a:lnTo>
                <a:lnTo>
                  <a:pt x="2072" y="32546"/>
                </a:lnTo>
                <a:lnTo>
                  <a:pt x="0" y="47345"/>
                </a:lnTo>
                <a:lnTo>
                  <a:pt x="1673" y="60672"/>
                </a:lnTo>
                <a:lnTo>
                  <a:pt x="6416" y="72772"/>
                </a:lnTo>
                <a:lnTo>
                  <a:pt x="13812" y="83226"/>
                </a:lnTo>
                <a:lnTo>
                  <a:pt x="23444" y="91617"/>
                </a:lnTo>
                <a:lnTo>
                  <a:pt x="30022" y="81927"/>
                </a:lnTo>
                <a:lnTo>
                  <a:pt x="22500" y="75372"/>
                </a:lnTo>
                <a:lnTo>
                  <a:pt x="16722" y="67203"/>
                </a:lnTo>
                <a:lnTo>
                  <a:pt x="13017" y="57751"/>
                </a:lnTo>
                <a:lnTo>
                  <a:pt x="11709" y="47345"/>
                </a:lnTo>
                <a:lnTo>
                  <a:pt x="13329" y="35786"/>
                </a:lnTo>
                <a:lnTo>
                  <a:pt x="17887" y="25468"/>
                </a:lnTo>
                <a:lnTo>
                  <a:pt x="24932" y="16843"/>
                </a:lnTo>
                <a:lnTo>
                  <a:pt x="34010" y="10363"/>
                </a:lnTo>
                <a:lnTo>
                  <a:pt x="28536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92224" y="2407691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30" h="64769">
                <a:moveTo>
                  <a:pt x="3848" y="0"/>
                </a:moveTo>
                <a:lnTo>
                  <a:pt x="0" y="7302"/>
                </a:lnTo>
                <a:lnTo>
                  <a:pt x="6407" y="11878"/>
                </a:lnTo>
                <a:lnTo>
                  <a:pt x="11377" y="17965"/>
                </a:lnTo>
                <a:lnTo>
                  <a:pt x="14592" y="25245"/>
                </a:lnTo>
                <a:lnTo>
                  <a:pt x="15735" y="33400"/>
                </a:lnTo>
                <a:lnTo>
                  <a:pt x="14811" y="40749"/>
                </a:lnTo>
                <a:lnTo>
                  <a:pt x="12195" y="47421"/>
                </a:lnTo>
                <a:lnTo>
                  <a:pt x="8116" y="53189"/>
                </a:lnTo>
                <a:lnTo>
                  <a:pt x="2806" y="57823"/>
                </a:lnTo>
                <a:lnTo>
                  <a:pt x="7454" y="64642"/>
                </a:lnTo>
                <a:lnTo>
                  <a:pt x="14249" y="58722"/>
                </a:lnTo>
                <a:lnTo>
                  <a:pt x="19465" y="51346"/>
                </a:lnTo>
                <a:lnTo>
                  <a:pt x="22810" y="42808"/>
                </a:lnTo>
                <a:lnTo>
                  <a:pt x="23990" y="33400"/>
                </a:lnTo>
                <a:lnTo>
                  <a:pt x="22529" y="22958"/>
                </a:lnTo>
                <a:lnTo>
                  <a:pt x="18415" y="13638"/>
                </a:lnTo>
                <a:lnTo>
                  <a:pt x="12053" y="5849"/>
                </a:lnTo>
                <a:lnTo>
                  <a:pt x="3848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610626" y="2394204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5473" y="0"/>
                </a:moveTo>
                <a:lnTo>
                  <a:pt x="0" y="10363"/>
                </a:lnTo>
                <a:lnTo>
                  <a:pt x="9078" y="16843"/>
                </a:lnTo>
                <a:lnTo>
                  <a:pt x="16122" y="25468"/>
                </a:lnTo>
                <a:lnTo>
                  <a:pt x="20681" y="35786"/>
                </a:lnTo>
                <a:lnTo>
                  <a:pt x="22301" y="47345"/>
                </a:lnTo>
                <a:lnTo>
                  <a:pt x="20993" y="57751"/>
                </a:lnTo>
                <a:lnTo>
                  <a:pt x="17287" y="67203"/>
                </a:lnTo>
                <a:lnTo>
                  <a:pt x="11510" y="75372"/>
                </a:lnTo>
                <a:lnTo>
                  <a:pt x="3987" y="81927"/>
                </a:lnTo>
                <a:lnTo>
                  <a:pt x="10566" y="91617"/>
                </a:lnTo>
                <a:lnTo>
                  <a:pt x="20198" y="83226"/>
                </a:lnTo>
                <a:lnTo>
                  <a:pt x="27593" y="72772"/>
                </a:lnTo>
                <a:lnTo>
                  <a:pt x="32336" y="60672"/>
                </a:lnTo>
                <a:lnTo>
                  <a:pt x="34010" y="47345"/>
                </a:lnTo>
                <a:lnTo>
                  <a:pt x="31937" y="32546"/>
                </a:lnTo>
                <a:lnTo>
                  <a:pt x="26104" y="19338"/>
                </a:lnTo>
                <a:lnTo>
                  <a:pt x="17090" y="8297"/>
                </a:lnTo>
                <a:lnTo>
                  <a:pt x="5473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669516" y="2458123"/>
            <a:ext cx="156210" cy="10413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37030" y="2707259"/>
            <a:ext cx="539115" cy="130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Modem</a:t>
            </a:r>
            <a:r>
              <a:rPr sz="650" spc="-4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GSM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290370" y="2321128"/>
            <a:ext cx="654685" cy="560705"/>
          </a:xfrm>
          <a:custGeom>
            <a:avLst/>
            <a:gdLst/>
            <a:ahLst/>
            <a:cxnLst/>
            <a:rect l="l" t="t" r="r" b="b"/>
            <a:pathLst>
              <a:path w="654685" h="560705">
                <a:moveTo>
                  <a:pt x="51473" y="0"/>
                </a:moveTo>
                <a:lnTo>
                  <a:pt x="603021" y="0"/>
                </a:lnTo>
                <a:lnTo>
                  <a:pt x="623011" y="3476"/>
                </a:lnTo>
                <a:lnTo>
                  <a:pt x="639378" y="12941"/>
                </a:lnTo>
                <a:lnTo>
                  <a:pt x="650434" y="26949"/>
                </a:lnTo>
                <a:lnTo>
                  <a:pt x="654494" y="44056"/>
                </a:lnTo>
                <a:lnTo>
                  <a:pt x="654494" y="516051"/>
                </a:lnTo>
                <a:lnTo>
                  <a:pt x="650434" y="533158"/>
                </a:lnTo>
                <a:lnTo>
                  <a:pt x="639378" y="547166"/>
                </a:lnTo>
                <a:lnTo>
                  <a:pt x="623011" y="556631"/>
                </a:lnTo>
                <a:lnTo>
                  <a:pt x="603021" y="560108"/>
                </a:lnTo>
                <a:lnTo>
                  <a:pt x="51473" y="560108"/>
                </a:lnTo>
                <a:lnTo>
                  <a:pt x="31482" y="556631"/>
                </a:lnTo>
                <a:lnTo>
                  <a:pt x="15116" y="547166"/>
                </a:lnTo>
                <a:lnTo>
                  <a:pt x="4060" y="533158"/>
                </a:lnTo>
                <a:lnTo>
                  <a:pt x="0" y="516051"/>
                </a:lnTo>
                <a:lnTo>
                  <a:pt x="0" y="44056"/>
                </a:lnTo>
                <a:lnTo>
                  <a:pt x="4060" y="26949"/>
                </a:lnTo>
                <a:lnTo>
                  <a:pt x="15116" y="12941"/>
                </a:lnTo>
                <a:lnTo>
                  <a:pt x="31482" y="3476"/>
                </a:lnTo>
                <a:lnTo>
                  <a:pt x="51473" y="0"/>
                </a:lnTo>
                <a:close/>
              </a:path>
            </a:pathLst>
          </a:custGeom>
          <a:ln w="144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214686" y="1919262"/>
            <a:ext cx="131377" cy="16904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86698" y="2093595"/>
            <a:ext cx="193040" cy="154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30480">
              <a:lnSpc>
                <a:spcPct val="102000"/>
              </a:lnSpc>
              <a:spcBef>
                <a:spcPts val="12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 </a:t>
            </a: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Router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14686" y="2371839"/>
            <a:ext cx="131377" cy="1690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2078506" y="2546159"/>
            <a:ext cx="779145" cy="154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0650" marR="482600" indent="30480">
              <a:lnSpc>
                <a:spcPct val="102000"/>
              </a:lnSpc>
              <a:spcBef>
                <a:spcPts val="12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 </a:t>
            </a: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Router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944865" y="2033435"/>
            <a:ext cx="1344930" cy="336550"/>
          </a:xfrm>
          <a:custGeom>
            <a:avLst/>
            <a:gdLst/>
            <a:ahLst/>
            <a:cxnLst/>
            <a:rect l="l" t="t" r="r" b="b"/>
            <a:pathLst>
              <a:path w="1344929" h="336550">
                <a:moveTo>
                  <a:pt x="1344409" y="11976"/>
                </a:moveTo>
                <a:lnTo>
                  <a:pt x="192531" y="0"/>
                </a:lnTo>
                <a:lnTo>
                  <a:pt x="192531" y="336067"/>
                </a:lnTo>
                <a:lnTo>
                  <a:pt x="0" y="336067"/>
                </a:lnTo>
              </a:path>
            </a:pathLst>
          </a:custGeom>
          <a:ln w="7199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185147" y="1536992"/>
            <a:ext cx="139065" cy="209550"/>
          </a:xfrm>
          <a:custGeom>
            <a:avLst/>
            <a:gdLst/>
            <a:ahLst/>
            <a:cxnLst/>
            <a:rect l="l" t="t" r="r" b="b"/>
            <a:pathLst>
              <a:path w="139064" h="209550">
                <a:moveTo>
                  <a:pt x="19634" y="0"/>
                </a:moveTo>
                <a:lnTo>
                  <a:pt x="118986" y="0"/>
                </a:lnTo>
                <a:lnTo>
                  <a:pt x="126606" y="1683"/>
                </a:lnTo>
                <a:lnTo>
                  <a:pt x="132845" y="6267"/>
                </a:lnTo>
                <a:lnTo>
                  <a:pt x="137059" y="13051"/>
                </a:lnTo>
                <a:lnTo>
                  <a:pt x="138607" y="21336"/>
                </a:lnTo>
                <a:lnTo>
                  <a:pt x="138607" y="188074"/>
                </a:lnTo>
                <a:lnTo>
                  <a:pt x="137059" y="196366"/>
                </a:lnTo>
                <a:lnTo>
                  <a:pt x="132845" y="203153"/>
                </a:lnTo>
                <a:lnTo>
                  <a:pt x="126606" y="207739"/>
                </a:lnTo>
                <a:lnTo>
                  <a:pt x="118986" y="209423"/>
                </a:lnTo>
                <a:lnTo>
                  <a:pt x="19634" y="209423"/>
                </a:lnTo>
                <a:lnTo>
                  <a:pt x="12012" y="207739"/>
                </a:lnTo>
                <a:lnTo>
                  <a:pt x="5768" y="203153"/>
                </a:lnTo>
                <a:lnTo>
                  <a:pt x="1549" y="196366"/>
                </a:lnTo>
                <a:lnTo>
                  <a:pt x="0" y="188074"/>
                </a:lnTo>
                <a:lnTo>
                  <a:pt x="0" y="21336"/>
                </a:lnTo>
                <a:lnTo>
                  <a:pt x="1549" y="13051"/>
                </a:lnTo>
                <a:lnTo>
                  <a:pt x="5768" y="6267"/>
                </a:lnTo>
                <a:lnTo>
                  <a:pt x="12012" y="1683"/>
                </a:lnTo>
                <a:lnTo>
                  <a:pt x="19634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246069" y="172402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13017" y="0"/>
                </a:moveTo>
                <a:lnTo>
                  <a:pt x="3759" y="0"/>
                </a:lnTo>
                <a:lnTo>
                  <a:pt x="0" y="4089"/>
                </a:lnTo>
                <a:lnTo>
                  <a:pt x="0" y="14160"/>
                </a:lnTo>
                <a:lnTo>
                  <a:pt x="3759" y="18237"/>
                </a:lnTo>
                <a:lnTo>
                  <a:pt x="13017" y="18237"/>
                </a:lnTo>
                <a:lnTo>
                  <a:pt x="16776" y="14160"/>
                </a:lnTo>
                <a:lnTo>
                  <a:pt x="16776" y="4089"/>
                </a:lnTo>
                <a:lnTo>
                  <a:pt x="13017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46069" y="172402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8381" y="0"/>
                </a:moveTo>
                <a:lnTo>
                  <a:pt x="13017" y="0"/>
                </a:lnTo>
                <a:lnTo>
                  <a:pt x="16776" y="4089"/>
                </a:lnTo>
                <a:lnTo>
                  <a:pt x="16776" y="9118"/>
                </a:lnTo>
                <a:lnTo>
                  <a:pt x="16776" y="14160"/>
                </a:lnTo>
                <a:lnTo>
                  <a:pt x="13017" y="18237"/>
                </a:lnTo>
                <a:lnTo>
                  <a:pt x="8381" y="18237"/>
                </a:lnTo>
                <a:lnTo>
                  <a:pt x="3759" y="18237"/>
                </a:lnTo>
                <a:lnTo>
                  <a:pt x="0" y="14160"/>
                </a:lnTo>
                <a:lnTo>
                  <a:pt x="0" y="9118"/>
                </a:lnTo>
                <a:lnTo>
                  <a:pt x="0" y="4089"/>
                </a:lnTo>
                <a:lnTo>
                  <a:pt x="3759" y="0"/>
                </a:lnTo>
                <a:lnTo>
                  <a:pt x="8381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78568" y="15998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11455" y="0"/>
                </a:moveTo>
                <a:lnTo>
                  <a:pt x="2349" y="3327"/>
                </a:lnTo>
                <a:lnTo>
                  <a:pt x="0" y="8369"/>
                </a:lnTo>
                <a:lnTo>
                  <a:pt x="1676" y="12915"/>
                </a:lnTo>
                <a:lnTo>
                  <a:pt x="3327" y="17475"/>
                </a:lnTo>
                <a:lnTo>
                  <a:pt x="8369" y="19812"/>
                </a:lnTo>
                <a:lnTo>
                  <a:pt x="17475" y="16497"/>
                </a:lnTo>
                <a:lnTo>
                  <a:pt x="19824" y="11442"/>
                </a:lnTo>
                <a:lnTo>
                  <a:pt x="16497" y="2336"/>
                </a:lnTo>
                <a:lnTo>
                  <a:pt x="11455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378568" y="15998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6908" y="1663"/>
                </a:moveTo>
                <a:lnTo>
                  <a:pt x="11455" y="0"/>
                </a:lnTo>
                <a:lnTo>
                  <a:pt x="16497" y="2336"/>
                </a:lnTo>
                <a:lnTo>
                  <a:pt x="18161" y="6896"/>
                </a:lnTo>
                <a:lnTo>
                  <a:pt x="19824" y="11442"/>
                </a:lnTo>
                <a:lnTo>
                  <a:pt x="17475" y="16497"/>
                </a:lnTo>
                <a:lnTo>
                  <a:pt x="12928" y="18148"/>
                </a:lnTo>
                <a:lnTo>
                  <a:pt x="8369" y="19812"/>
                </a:lnTo>
                <a:lnTo>
                  <a:pt x="3327" y="17475"/>
                </a:lnTo>
                <a:lnTo>
                  <a:pt x="1676" y="12915"/>
                </a:lnTo>
                <a:lnTo>
                  <a:pt x="0" y="8369"/>
                </a:lnTo>
                <a:lnTo>
                  <a:pt x="2349" y="3327"/>
                </a:lnTo>
                <a:lnTo>
                  <a:pt x="6908" y="1663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361449" y="1595374"/>
            <a:ext cx="19685" cy="40005"/>
          </a:xfrm>
          <a:custGeom>
            <a:avLst/>
            <a:gdLst/>
            <a:ahLst/>
            <a:cxnLst/>
            <a:rect l="l" t="t" r="r" b="b"/>
            <a:pathLst>
              <a:path w="19685" h="40005">
                <a:moveTo>
                  <a:pt x="6184" y="0"/>
                </a:moveTo>
                <a:lnTo>
                  <a:pt x="2543" y="5319"/>
                </a:lnTo>
                <a:lnTo>
                  <a:pt x="430" y="11396"/>
                </a:lnTo>
                <a:lnTo>
                  <a:pt x="0" y="17900"/>
                </a:lnTo>
                <a:lnTo>
                  <a:pt x="1409" y="24498"/>
                </a:lnTo>
                <a:lnTo>
                  <a:pt x="4267" y="32296"/>
                </a:lnTo>
                <a:lnTo>
                  <a:pt x="10718" y="37744"/>
                </a:lnTo>
                <a:lnTo>
                  <a:pt x="18211" y="39636"/>
                </a:lnTo>
                <a:lnTo>
                  <a:pt x="19494" y="34518"/>
                </a:lnTo>
                <a:lnTo>
                  <a:pt x="13652" y="33032"/>
                </a:lnTo>
                <a:lnTo>
                  <a:pt x="8610" y="28778"/>
                </a:lnTo>
                <a:lnTo>
                  <a:pt x="3898" y="15887"/>
                </a:lnTo>
                <a:lnTo>
                  <a:pt x="5575" y="8572"/>
                </a:lnTo>
                <a:lnTo>
                  <a:pt x="10109" y="3555"/>
                </a:lnTo>
                <a:lnTo>
                  <a:pt x="6184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343882" y="1591665"/>
            <a:ext cx="27940" cy="56515"/>
          </a:xfrm>
          <a:custGeom>
            <a:avLst/>
            <a:gdLst/>
            <a:ahLst/>
            <a:cxnLst/>
            <a:rect l="l" t="t" r="r" b="b"/>
            <a:pathLst>
              <a:path w="27939" h="56514">
                <a:moveTo>
                  <a:pt x="8765" y="0"/>
                </a:moveTo>
                <a:lnTo>
                  <a:pt x="3603" y="7536"/>
                </a:lnTo>
                <a:lnTo>
                  <a:pt x="608" y="16149"/>
                </a:lnTo>
                <a:lnTo>
                  <a:pt x="0" y="25365"/>
                </a:lnTo>
                <a:lnTo>
                  <a:pt x="1996" y="34709"/>
                </a:lnTo>
                <a:lnTo>
                  <a:pt x="5927" y="42350"/>
                </a:lnTo>
                <a:lnTo>
                  <a:pt x="11435" y="48579"/>
                </a:lnTo>
                <a:lnTo>
                  <a:pt x="18176" y="53238"/>
                </a:lnTo>
                <a:lnTo>
                  <a:pt x="25808" y="56172"/>
                </a:lnTo>
                <a:lnTo>
                  <a:pt x="27637" y="48907"/>
                </a:lnTo>
                <a:lnTo>
                  <a:pt x="19344" y="46812"/>
                </a:lnTo>
                <a:lnTo>
                  <a:pt x="12194" y="40779"/>
                </a:lnTo>
                <a:lnTo>
                  <a:pt x="9032" y="32143"/>
                </a:lnTo>
                <a:lnTo>
                  <a:pt x="7469" y="24842"/>
                </a:lnTo>
                <a:lnTo>
                  <a:pt x="7944" y="17643"/>
                </a:lnTo>
                <a:lnTo>
                  <a:pt x="10284" y="10916"/>
                </a:lnTo>
                <a:lnTo>
                  <a:pt x="14315" y="5029"/>
                </a:lnTo>
                <a:lnTo>
                  <a:pt x="8765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394430" y="1585328"/>
            <a:ext cx="23495" cy="38100"/>
          </a:xfrm>
          <a:custGeom>
            <a:avLst/>
            <a:gdLst/>
            <a:ahLst/>
            <a:cxnLst/>
            <a:rect l="l" t="t" r="r" b="b"/>
            <a:pathLst>
              <a:path w="23495" h="38100">
                <a:moveTo>
                  <a:pt x="711" y="0"/>
                </a:moveTo>
                <a:lnTo>
                  <a:pt x="0" y="5245"/>
                </a:lnTo>
                <a:lnTo>
                  <a:pt x="6718" y="6159"/>
                </a:lnTo>
                <a:lnTo>
                  <a:pt x="12700" y="10668"/>
                </a:lnTo>
                <a:lnTo>
                  <a:pt x="17411" y="23558"/>
                </a:lnTo>
                <a:lnTo>
                  <a:pt x="16294" y="30060"/>
                </a:lnTo>
                <a:lnTo>
                  <a:pt x="12776" y="34975"/>
                </a:lnTo>
                <a:lnTo>
                  <a:pt x="17068" y="38049"/>
                </a:lnTo>
                <a:lnTo>
                  <a:pt x="21577" y="31775"/>
                </a:lnTo>
                <a:lnTo>
                  <a:pt x="22999" y="23456"/>
                </a:lnTo>
                <a:lnTo>
                  <a:pt x="16967" y="6946"/>
                </a:lnTo>
                <a:lnTo>
                  <a:pt x="9309" y="1181"/>
                </a:lnTo>
                <a:lnTo>
                  <a:pt x="711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403206" y="1572831"/>
            <a:ext cx="30480" cy="53975"/>
          </a:xfrm>
          <a:custGeom>
            <a:avLst/>
            <a:gdLst/>
            <a:ahLst/>
            <a:cxnLst/>
            <a:rect l="l" t="t" r="r" b="b"/>
            <a:pathLst>
              <a:path w="30479" h="53975">
                <a:moveTo>
                  <a:pt x="1015" y="0"/>
                </a:moveTo>
                <a:lnTo>
                  <a:pt x="0" y="7429"/>
                </a:lnTo>
                <a:lnTo>
                  <a:pt x="6872" y="9334"/>
                </a:lnTo>
                <a:lnTo>
                  <a:pt x="12995" y="12971"/>
                </a:lnTo>
                <a:lnTo>
                  <a:pt x="17998" y="18168"/>
                </a:lnTo>
                <a:lnTo>
                  <a:pt x="21513" y="24752"/>
                </a:lnTo>
                <a:lnTo>
                  <a:pt x="23010" y="31294"/>
                </a:lnTo>
                <a:lnTo>
                  <a:pt x="22858" y="37787"/>
                </a:lnTo>
                <a:lnTo>
                  <a:pt x="21179" y="43963"/>
                </a:lnTo>
                <a:lnTo>
                  <a:pt x="18097" y="49555"/>
                </a:lnTo>
                <a:lnTo>
                  <a:pt x="24180" y="53924"/>
                </a:lnTo>
                <a:lnTo>
                  <a:pt x="28126" y="46768"/>
                </a:lnTo>
                <a:lnTo>
                  <a:pt x="30275" y="38865"/>
                </a:lnTo>
                <a:lnTo>
                  <a:pt x="30469" y="30556"/>
                </a:lnTo>
                <a:lnTo>
                  <a:pt x="28549" y="22186"/>
                </a:lnTo>
                <a:lnTo>
                  <a:pt x="24054" y="13746"/>
                </a:lnTo>
                <a:lnTo>
                  <a:pt x="17649" y="7088"/>
                </a:lnTo>
                <a:lnTo>
                  <a:pt x="9811" y="2432"/>
                </a:lnTo>
                <a:lnTo>
                  <a:pt x="1015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987589" y="1572831"/>
            <a:ext cx="89787" cy="750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028378" y="1632420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196310" y="1558328"/>
            <a:ext cx="116839" cy="161925"/>
          </a:xfrm>
          <a:custGeom>
            <a:avLst/>
            <a:gdLst/>
            <a:ahLst/>
            <a:cxnLst/>
            <a:rect l="l" t="t" r="r" b="b"/>
            <a:pathLst>
              <a:path w="116839" h="161925">
                <a:moveTo>
                  <a:pt x="0" y="0"/>
                </a:moveTo>
                <a:lnTo>
                  <a:pt x="116293" y="0"/>
                </a:lnTo>
                <a:lnTo>
                  <a:pt x="116293" y="161404"/>
                </a:lnTo>
                <a:lnTo>
                  <a:pt x="0" y="161404"/>
                </a:lnTo>
                <a:lnTo>
                  <a:pt x="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361397" y="1632420"/>
            <a:ext cx="183515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GPRS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148101" y="1947733"/>
            <a:ext cx="297594" cy="223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048853" y="1858899"/>
            <a:ext cx="89787" cy="750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3089630" y="1918474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148101" y="2359492"/>
            <a:ext cx="297594" cy="223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048853" y="2270658"/>
            <a:ext cx="89787" cy="750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3089630" y="2330234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148101" y="2751573"/>
            <a:ext cx="288437" cy="1673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440520" y="2002891"/>
            <a:ext cx="330835" cy="81915"/>
          </a:xfrm>
          <a:custGeom>
            <a:avLst/>
            <a:gdLst/>
            <a:ahLst/>
            <a:cxnLst/>
            <a:rect l="l" t="t" r="r" b="b"/>
            <a:pathLst>
              <a:path w="330835" h="81914">
                <a:moveTo>
                  <a:pt x="289763" y="0"/>
                </a:moveTo>
                <a:lnTo>
                  <a:pt x="40906" y="0"/>
                </a:lnTo>
                <a:lnTo>
                  <a:pt x="25020" y="3228"/>
                </a:lnTo>
                <a:lnTo>
                  <a:pt x="12014" y="12018"/>
                </a:lnTo>
                <a:lnTo>
                  <a:pt x="3226" y="25026"/>
                </a:lnTo>
                <a:lnTo>
                  <a:pt x="0" y="40906"/>
                </a:lnTo>
                <a:lnTo>
                  <a:pt x="3226" y="56792"/>
                </a:lnTo>
                <a:lnTo>
                  <a:pt x="12014" y="69799"/>
                </a:lnTo>
                <a:lnTo>
                  <a:pt x="25020" y="78586"/>
                </a:lnTo>
                <a:lnTo>
                  <a:pt x="40906" y="81813"/>
                </a:lnTo>
                <a:lnTo>
                  <a:pt x="289763" y="81813"/>
                </a:lnTo>
                <a:lnTo>
                  <a:pt x="305643" y="78586"/>
                </a:lnTo>
                <a:lnTo>
                  <a:pt x="318650" y="69799"/>
                </a:lnTo>
                <a:lnTo>
                  <a:pt x="327441" y="56792"/>
                </a:lnTo>
                <a:lnTo>
                  <a:pt x="330669" y="40906"/>
                </a:lnTo>
                <a:lnTo>
                  <a:pt x="327441" y="25026"/>
                </a:lnTo>
                <a:lnTo>
                  <a:pt x="318650" y="12018"/>
                </a:lnTo>
                <a:lnTo>
                  <a:pt x="305643" y="3228"/>
                </a:lnTo>
                <a:lnTo>
                  <a:pt x="289763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440520" y="2002891"/>
            <a:ext cx="330835" cy="81915"/>
          </a:xfrm>
          <a:custGeom>
            <a:avLst/>
            <a:gdLst/>
            <a:ahLst/>
            <a:cxnLst/>
            <a:rect l="l" t="t" r="r" b="b"/>
            <a:pathLst>
              <a:path w="330835" h="81914">
                <a:moveTo>
                  <a:pt x="40906" y="0"/>
                </a:moveTo>
                <a:lnTo>
                  <a:pt x="289763" y="0"/>
                </a:lnTo>
                <a:lnTo>
                  <a:pt x="305643" y="3228"/>
                </a:lnTo>
                <a:lnTo>
                  <a:pt x="318650" y="12018"/>
                </a:lnTo>
                <a:lnTo>
                  <a:pt x="327441" y="25026"/>
                </a:lnTo>
                <a:lnTo>
                  <a:pt x="330669" y="40906"/>
                </a:lnTo>
                <a:lnTo>
                  <a:pt x="327441" y="56792"/>
                </a:lnTo>
                <a:lnTo>
                  <a:pt x="318650" y="69799"/>
                </a:lnTo>
                <a:lnTo>
                  <a:pt x="305643" y="78586"/>
                </a:lnTo>
                <a:lnTo>
                  <a:pt x="289763" y="81813"/>
                </a:lnTo>
                <a:lnTo>
                  <a:pt x="40906" y="81813"/>
                </a:lnTo>
                <a:lnTo>
                  <a:pt x="25020" y="78586"/>
                </a:lnTo>
                <a:lnTo>
                  <a:pt x="12014" y="69799"/>
                </a:lnTo>
                <a:lnTo>
                  <a:pt x="3226" y="56792"/>
                </a:lnTo>
                <a:lnTo>
                  <a:pt x="0" y="40906"/>
                </a:lnTo>
                <a:lnTo>
                  <a:pt x="3226" y="25026"/>
                </a:lnTo>
                <a:lnTo>
                  <a:pt x="12014" y="12018"/>
                </a:lnTo>
                <a:lnTo>
                  <a:pt x="25020" y="3228"/>
                </a:lnTo>
                <a:lnTo>
                  <a:pt x="4090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2448242" y="1981339"/>
            <a:ext cx="28638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Internet</a:t>
            </a:r>
            <a:endParaRPr sz="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071306" y="1862963"/>
            <a:ext cx="793115" cy="1016635"/>
          </a:xfrm>
          <a:custGeom>
            <a:avLst/>
            <a:gdLst/>
            <a:ahLst/>
            <a:cxnLst/>
            <a:rect l="l" t="t" r="r" b="b"/>
            <a:pathLst>
              <a:path w="793114" h="1016635">
                <a:moveTo>
                  <a:pt x="0" y="0"/>
                </a:moveTo>
                <a:lnTo>
                  <a:pt x="792962" y="0"/>
                </a:lnTo>
                <a:lnTo>
                  <a:pt x="792962" y="1016368"/>
                </a:lnTo>
                <a:lnTo>
                  <a:pt x="0" y="1016368"/>
                </a:lnTo>
                <a:lnTo>
                  <a:pt x="0" y="0"/>
                </a:lnTo>
                <a:close/>
              </a:path>
            </a:pathLst>
          </a:custGeom>
          <a:ln w="14400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944585" y="2841574"/>
            <a:ext cx="1389380" cy="635"/>
          </a:xfrm>
          <a:custGeom>
            <a:avLst/>
            <a:gdLst/>
            <a:ahLst/>
            <a:cxnLst/>
            <a:rect l="l" t="t" r="r" b="b"/>
            <a:pathLst>
              <a:path w="1389379" h="635">
                <a:moveTo>
                  <a:pt x="-3599" y="126"/>
                </a:moveTo>
                <a:lnTo>
                  <a:pt x="1392967" y="126"/>
                </a:lnTo>
              </a:path>
            </a:pathLst>
          </a:custGeom>
          <a:ln w="7453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1963254" y="1695183"/>
            <a:ext cx="946150" cy="149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User </a:t>
            </a:r>
            <a:r>
              <a:rPr sz="80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GSM</a:t>
            </a:r>
            <a:r>
              <a:rPr sz="800" spc="7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network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359484" y="1353426"/>
            <a:ext cx="2056130" cy="149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GSM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network monitoring system</a:t>
            </a:r>
            <a:r>
              <a:rPr sz="800" spc="-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solution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573231" y="1314856"/>
            <a:ext cx="2510155" cy="1706880"/>
          </a:xfrm>
          <a:custGeom>
            <a:avLst/>
            <a:gdLst/>
            <a:ahLst/>
            <a:cxnLst/>
            <a:rect l="l" t="t" r="r" b="b"/>
            <a:pathLst>
              <a:path w="2510154" h="1706880">
                <a:moveTo>
                  <a:pt x="202311" y="0"/>
                </a:moveTo>
                <a:lnTo>
                  <a:pt x="2307780" y="0"/>
                </a:lnTo>
                <a:lnTo>
                  <a:pt x="2354020" y="5977"/>
                </a:lnTo>
                <a:lnTo>
                  <a:pt x="2396544" y="22989"/>
                </a:lnTo>
                <a:lnTo>
                  <a:pt x="2434113" y="49656"/>
                </a:lnTo>
                <a:lnTo>
                  <a:pt x="2465490" y="84599"/>
                </a:lnTo>
                <a:lnTo>
                  <a:pt x="2489436" y="126438"/>
                </a:lnTo>
                <a:lnTo>
                  <a:pt x="2504711" y="173793"/>
                </a:lnTo>
                <a:lnTo>
                  <a:pt x="2510078" y="225285"/>
                </a:lnTo>
                <a:lnTo>
                  <a:pt x="2510078" y="1481378"/>
                </a:lnTo>
                <a:lnTo>
                  <a:pt x="2504711" y="1532870"/>
                </a:lnTo>
                <a:lnTo>
                  <a:pt x="2489436" y="1580223"/>
                </a:lnTo>
                <a:lnTo>
                  <a:pt x="2465490" y="1622059"/>
                </a:lnTo>
                <a:lnTo>
                  <a:pt x="2434113" y="1656999"/>
                </a:lnTo>
                <a:lnTo>
                  <a:pt x="2396544" y="1683664"/>
                </a:lnTo>
                <a:lnTo>
                  <a:pt x="2354020" y="1700674"/>
                </a:lnTo>
                <a:lnTo>
                  <a:pt x="2307780" y="1706651"/>
                </a:lnTo>
                <a:lnTo>
                  <a:pt x="202311" y="1706651"/>
                </a:lnTo>
                <a:lnTo>
                  <a:pt x="156070" y="1700674"/>
                </a:lnTo>
                <a:lnTo>
                  <a:pt x="113544" y="1683664"/>
                </a:lnTo>
                <a:lnTo>
                  <a:pt x="75972" y="1656999"/>
                </a:lnTo>
                <a:lnTo>
                  <a:pt x="44592" y="1622059"/>
                </a:lnTo>
                <a:lnTo>
                  <a:pt x="20645" y="1580223"/>
                </a:lnTo>
                <a:lnTo>
                  <a:pt x="5367" y="1532870"/>
                </a:lnTo>
                <a:lnTo>
                  <a:pt x="0" y="1481378"/>
                </a:lnTo>
                <a:lnTo>
                  <a:pt x="0" y="225285"/>
                </a:lnTo>
                <a:lnTo>
                  <a:pt x="5367" y="173793"/>
                </a:lnTo>
                <a:lnTo>
                  <a:pt x="20645" y="126438"/>
                </a:lnTo>
                <a:lnTo>
                  <a:pt x="44592" y="84599"/>
                </a:lnTo>
                <a:lnTo>
                  <a:pt x="75972" y="49656"/>
                </a:lnTo>
                <a:lnTo>
                  <a:pt x="113544" y="22989"/>
                </a:lnTo>
                <a:lnTo>
                  <a:pt x="156070" y="5977"/>
                </a:lnTo>
                <a:lnTo>
                  <a:pt x="202311" y="0"/>
                </a:lnTo>
                <a:close/>
              </a:path>
            </a:pathLst>
          </a:custGeom>
          <a:ln w="21600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827282" y="2517546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412369" y="0"/>
                </a:moveTo>
                <a:lnTo>
                  <a:pt x="128435" y="0"/>
                </a:lnTo>
                <a:lnTo>
                  <a:pt x="0" y="126136"/>
                </a:lnTo>
                <a:lnTo>
                  <a:pt x="57327" y="167271"/>
                </a:lnTo>
                <a:lnTo>
                  <a:pt x="328002" y="154025"/>
                </a:lnTo>
                <a:lnTo>
                  <a:pt x="412369" y="39624"/>
                </a:lnTo>
                <a:lnTo>
                  <a:pt x="412369" y="0"/>
                </a:lnTo>
                <a:close/>
              </a:path>
            </a:pathLst>
          </a:custGeom>
          <a:solidFill>
            <a:srgbClr val="DCD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827282" y="2517546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0" y="126136"/>
                </a:moveTo>
                <a:lnTo>
                  <a:pt x="128435" y="0"/>
                </a:lnTo>
                <a:lnTo>
                  <a:pt x="412369" y="0"/>
                </a:lnTo>
                <a:lnTo>
                  <a:pt x="412369" y="39624"/>
                </a:lnTo>
                <a:lnTo>
                  <a:pt x="328002" y="154025"/>
                </a:lnTo>
                <a:lnTo>
                  <a:pt x="57327" y="167271"/>
                </a:lnTo>
                <a:lnTo>
                  <a:pt x="0" y="126136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827282" y="2517546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80">
                <a:moveTo>
                  <a:pt x="412369" y="0"/>
                </a:moveTo>
                <a:lnTo>
                  <a:pt x="128435" y="0"/>
                </a:lnTo>
                <a:lnTo>
                  <a:pt x="0" y="126136"/>
                </a:lnTo>
                <a:lnTo>
                  <a:pt x="261238" y="144525"/>
                </a:lnTo>
                <a:lnTo>
                  <a:pt x="316839" y="121805"/>
                </a:lnTo>
                <a:lnTo>
                  <a:pt x="412369" y="0"/>
                </a:lnTo>
                <a:close/>
              </a:path>
            </a:pathLst>
          </a:custGeom>
          <a:solidFill>
            <a:srgbClr val="9FA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827282" y="2517546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80">
                <a:moveTo>
                  <a:pt x="412369" y="0"/>
                </a:moveTo>
                <a:lnTo>
                  <a:pt x="316839" y="121805"/>
                </a:lnTo>
                <a:lnTo>
                  <a:pt x="261238" y="144525"/>
                </a:lnTo>
                <a:lnTo>
                  <a:pt x="0" y="126136"/>
                </a:lnTo>
                <a:lnTo>
                  <a:pt x="128435" y="0"/>
                </a:lnTo>
                <a:lnTo>
                  <a:pt x="412369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821466" y="2637866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79" h="46989">
                <a:moveTo>
                  <a:pt x="315137" y="0"/>
                </a:moveTo>
                <a:lnTo>
                  <a:pt x="19799" y="0"/>
                </a:lnTo>
                <a:lnTo>
                  <a:pt x="12114" y="1563"/>
                </a:lnTo>
                <a:lnTo>
                  <a:pt x="5818" y="5819"/>
                </a:lnTo>
                <a:lnTo>
                  <a:pt x="1563" y="12119"/>
                </a:lnTo>
                <a:lnTo>
                  <a:pt x="0" y="19812"/>
                </a:lnTo>
                <a:lnTo>
                  <a:pt x="0" y="27152"/>
                </a:lnTo>
                <a:lnTo>
                  <a:pt x="1563" y="34837"/>
                </a:lnTo>
                <a:lnTo>
                  <a:pt x="5818" y="41133"/>
                </a:lnTo>
                <a:lnTo>
                  <a:pt x="12114" y="45388"/>
                </a:lnTo>
                <a:lnTo>
                  <a:pt x="19799" y="46951"/>
                </a:lnTo>
                <a:lnTo>
                  <a:pt x="315137" y="46951"/>
                </a:lnTo>
                <a:lnTo>
                  <a:pt x="322830" y="45388"/>
                </a:lnTo>
                <a:lnTo>
                  <a:pt x="329130" y="41133"/>
                </a:lnTo>
                <a:lnTo>
                  <a:pt x="333386" y="34837"/>
                </a:lnTo>
                <a:lnTo>
                  <a:pt x="334949" y="27152"/>
                </a:lnTo>
                <a:lnTo>
                  <a:pt x="334949" y="19812"/>
                </a:lnTo>
                <a:lnTo>
                  <a:pt x="333386" y="12119"/>
                </a:lnTo>
                <a:lnTo>
                  <a:pt x="329130" y="5819"/>
                </a:lnTo>
                <a:lnTo>
                  <a:pt x="322830" y="1563"/>
                </a:lnTo>
                <a:lnTo>
                  <a:pt x="315137" y="0"/>
                </a:lnTo>
                <a:close/>
              </a:path>
            </a:pathLst>
          </a:custGeom>
          <a:solidFill>
            <a:srgbClr val="3F3B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21466" y="2637866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79" h="46989">
                <a:moveTo>
                  <a:pt x="19799" y="0"/>
                </a:moveTo>
                <a:lnTo>
                  <a:pt x="315137" y="0"/>
                </a:lnTo>
                <a:lnTo>
                  <a:pt x="322830" y="1563"/>
                </a:lnTo>
                <a:lnTo>
                  <a:pt x="329130" y="5819"/>
                </a:lnTo>
                <a:lnTo>
                  <a:pt x="333386" y="12119"/>
                </a:lnTo>
                <a:lnTo>
                  <a:pt x="334949" y="19812"/>
                </a:lnTo>
                <a:lnTo>
                  <a:pt x="334949" y="27152"/>
                </a:lnTo>
                <a:lnTo>
                  <a:pt x="333386" y="34837"/>
                </a:lnTo>
                <a:lnTo>
                  <a:pt x="329130" y="41133"/>
                </a:lnTo>
                <a:lnTo>
                  <a:pt x="322830" y="45388"/>
                </a:lnTo>
                <a:lnTo>
                  <a:pt x="315137" y="46951"/>
                </a:lnTo>
                <a:lnTo>
                  <a:pt x="19799" y="46951"/>
                </a:lnTo>
                <a:lnTo>
                  <a:pt x="12114" y="45388"/>
                </a:lnTo>
                <a:lnTo>
                  <a:pt x="5818" y="41133"/>
                </a:lnTo>
                <a:lnTo>
                  <a:pt x="1563" y="34837"/>
                </a:lnTo>
                <a:lnTo>
                  <a:pt x="0" y="27152"/>
                </a:lnTo>
                <a:lnTo>
                  <a:pt x="0" y="19812"/>
                </a:lnTo>
                <a:lnTo>
                  <a:pt x="1563" y="12119"/>
                </a:lnTo>
                <a:lnTo>
                  <a:pt x="5818" y="5819"/>
                </a:lnTo>
                <a:lnTo>
                  <a:pt x="12114" y="1563"/>
                </a:lnTo>
                <a:lnTo>
                  <a:pt x="19799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842027" y="2647619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310" y="0"/>
                </a:moveTo>
                <a:lnTo>
                  <a:pt x="6146" y="0"/>
                </a:lnTo>
                <a:lnTo>
                  <a:pt x="0" y="6146"/>
                </a:lnTo>
                <a:lnTo>
                  <a:pt x="0" y="21297"/>
                </a:lnTo>
                <a:lnTo>
                  <a:pt x="6146" y="27444"/>
                </a:lnTo>
                <a:lnTo>
                  <a:pt x="21310" y="27444"/>
                </a:lnTo>
                <a:lnTo>
                  <a:pt x="27444" y="21297"/>
                </a:lnTo>
                <a:lnTo>
                  <a:pt x="27444" y="6146"/>
                </a:lnTo>
                <a:lnTo>
                  <a:pt x="2131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881181" y="26578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59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59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59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895545" y="26578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46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975034" y="26578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49"/>
                </a:lnTo>
                <a:lnTo>
                  <a:pt x="0" y="5346"/>
                </a:lnTo>
                <a:lnTo>
                  <a:pt x="1536" y="6896"/>
                </a:lnTo>
                <a:lnTo>
                  <a:pt x="5346" y="6896"/>
                </a:lnTo>
                <a:lnTo>
                  <a:pt x="6883" y="5346"/>
                </a:lnTo>
                <a:lnTo>
                  <a:pt x="6883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989385" y="26578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59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96"/>
                </a:lnTo>
                <a:lnTo>
                  <a:pt x="5359" y="6896"/>
                </a:lnTo>
                <a:lnTo>
                  <a:pt x="6896" y="5346"/>
                </a:lnTo>
                <a:lnTo>
                  <a:pt x="6896" y="1549"/>
                </a:lnTo>
                <a:lnTo>
                  <a:pt x="5359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004739" y="26578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49"/>
                </a:lnTo>
                <a:lnTo>
                  <a:pt x="0" y="5346"/>
                </a:lnTo>
                <a:lnTo>
                  <a:pt x="1536" y="6896"/>
                </a:lnTo>
                <a:lnTo>
                  <a:pt x="5346" y="6896"/>
                </a:lnTo>
                <a:lnTo>
                  <a:pt x="6883" y="5346"/>
                </a:lnTo>
                <a:lnTo>
                  <a:pt x="6883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019103" y="26578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49"/>
                </a:lnTo>
                <a:lnTo>
                  <a:pt x="0" y="5346"/>
                </a:lnTo>
                <a:lnTo>
                  <a:pt x="1536" y="6896"/>
                </a:lnTo>
                <a:lnTo>
                  <a:pt x="5346" y="6896"/>
                </a:lnTo>
                <a:lnTo>
                  <a:pt x="6883" y="5346"/>
                </a:lnTo>
                <a:lnTo>
                  <a:pt x="6883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4748390" y="2378761"/>
            <a:ext cx="537210" cy="130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ENET</a:t>
            </a:r>
            <a:r>
              <a:rPr sz="650" spc="-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Server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703305" y="2321128"/>
            <a:ext cx="654685" cy="560705"/>
          </a:xfrm>
          <a:custGeom>
            <a:avLst/>
            <a:gdLst/>
            <a:ahLst/>
            <a:cxnLst/>
            <a:rect l="l" t="t" r="r" b="b"/>
            <a:pathLst>
              <a:path w="654685" h="560705">
                <a:moveTo>
                  <a:pt x="51485" y="0"/>
                </a:moveTo>
                <a:lnTo>
                  <a:pt x="603021" y="0"/>
                </a:lnTo>
                <a:lnTo>
                  <a:pt x="623013" y="3476"/>
                </a:lnTo>
                <a:lnTo>
                  <a:pt x="639384" y="12941"/>
                </a:lnTo>
                <a:lnTo>
                  <a:pt x="650445" y="26949"/>
                </a:lnTo>
                <a:lnTo>
                  <a:pt x="654507" y="44056"/>
                </a:lnTo>
                <a:lnTo>
                  <a:pt x="654507" y="516051"/>
                </a:lnTo>
                <a:lnTo>
                  <a:pt x="650445" y="533158"/>
                </a:lnTo>
                <a:lnTo>
                  <a:pt x="639384" y="547166"/>
                </a:lnTo>
                <a:lnTo>
                  <a:pt x="623013" y="556631"/>
                </a:lnTo>
                <a:lnTo>
                  <a:pt x="603021" y="560108"/>
                </a:lnTo>
                <a:lnTo>
                  <a:pt x="51485" y="560108"/>
                </a:lnTo>
                <a:lnTo>
                  <a:pt x="31493" y="556631"/>
                </a:lnTo>
                <a:lnTo>
                  <a:pt x="15122" y="547166"/>
                </a:lnTo>
                <a:lnTo>
                  <a:pt x="4062" y="533158"/>
                </a:lnTo>
                <a:lnTo>
                  <a:pt x="0" y="516051"/>
                </a:lnTo>
                <a:lnTo>
                  <a:pt x="0" y="44056"/>
                </a:lnTo>
                <a:lnTo>
                  <a:pt x="4062" y="26949"/>
                </a:lnTo>
                <a:lnTo>
                  <a:pt x="15122" y="12941"/>
                </a:lnTo>
                <a:lnTo>
                  <a:pt x="31493" y="3476"/>
                </a:lnTo>
                <a:lnTo>
                  <a:pt x="51485" y="0"/>
                </a:lnTo>
                <a:close/>
              </a:path>
            </a:pathLst>
          </a:custGeom>
          <a:ln w="144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370182" y="2495435"/>
            <a:ext cx="1346835" cy="0"/>
          </a:xfrm>
          <a:custGeom>
            <a:avLst/>
            <a:gdLst/>
            <a:ahLst/>
            <a:cxnLst/>
            <a:rect l="l" t="t" r="r" b="b"/>
            <a:pathLst>
              <a:path w="1346834">
                <a:moveTo>
                  <a:pt x="0" y="0"/>
                </a:moveTo>
                <a:lnTo>
                  <a:pt x="1346758" y="0"/>
                </a:lnTo>
              </a:path>
            </a:pathLst>
          </a:custGeom>
          <a:ln w="7199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639996" y="1919262"/>
            <a:ext cx="131384" cy="1690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5612028" y="2093595"/>
            <a:ext cx="193040" cy="154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30480">
              <a:lnSpc>
                <a:spcPct val="102000"/>
              </a:lnSpc>
              <a:spcBef>
                <a:spcPts val="12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 </a:t>
            </a: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Router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639996" y="2371839"/>
            <a:ext cx="131384" cy="1690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496623" y="1862963"/>
            <a:ext cx="793115" cy="1016635"/>
          </a:xfrm>
          <a:custGeom>
            <a:avLst/>
            <a:gdLst/>
            <a:ahLst/>
            <a:cxnLst/>
            <a:rect l="l" t="t" r="r" b="b"/>
            <a:pathLst>
              <a:path w="793114" h="1016635">
                <a:moveTo>
                  <a:pt x="0" y="0"/>
                </a:moveTo>
                <a:lnTo>
                  <a:pt x="792962" y="0"/>
                </a:lnTo>
                <a:lnTo>
                  <a:pt x="792962" y="1016368"/>
                </a:lnTo>
                <a:lnTo>
                  <a:pt x="0" y="1016368"/>
                </a:lnTo>
                <a:lnTo>
                  <a:pt x="0" y="0"/>
                </a:lnTo>
                <a:close/>
              </a:path>
            </a:pathLst>
          </a:custGeom>
          <a:ln w="14400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369890" y="2841574"/>
            <a:ext cx="1389380" cy="635"/>
          </a:xfrm>
          <a:custGeom>
            <a:avLst/>
            <a:gdLst/>
            <a:ahLst/>
            <a:cxnLst/>
            <a:rect l="l" t="t" r="r" b="b"/>
            <a:pathLst>
              <a:path w="1389379" h="635">
                <a:moveTo>
                  <a:pt x="-3599" y="126"/>
                </a:moveTo>
                <a:lnTo>
                  <a:pt x="1392979" y="126"/>
                </a:lnTo>
              </a:path>
            </a:pathLst>
          </a:custGeom>
          <a:ln w="7453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5386832" y="1695183"/>
            <a:ext cx="934719" cy="149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User wired</a:t>
            </a:r>
            <a:r>
              <a:rPr sz="800" spc="-10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network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353913" y="2033435"/>
            <a:ext cx="1344930" cy="336550"/>
          </a:xfrm>
          <a:custGeom>
            <a:avLst/>
            <a:gdLst/>
            <a:ahLst/>
            <a:cxnLst/>
            <a:rect l="l" t="t" r="r" b="b"/>
            <a:pathLst>
              <a:path w="1344929" h="336550">
                <a:moveTo>
                  <a:pt x="1344409" y="11976"/>
                </a:moveTo>
                <a:lnTo>
                  <a:pt x="192519" y="0"/>
                </a:lnTo>
                <a:lnTo>
                  <a:pt x="192519" y="336067"/>
                </a:lnTo>
                <a:lnTo>
                  <a:pt x="0" y="336067"/>
                </a:lnTo>
              </a:path>
            </a:pathLst>
          </a:custGeom>
          <a:ln w="7199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865838" y="2002891"/>
            <a:ext cx="330835" cy="81915"/>
          </a:xfrm>
          <a:custGeom>
            <a:avLst/>
            <a:gdLst/>
            <a:ahLst/>
            <a:cxnLst/>
            <a:rect l="l" t="t" r="r" b="b"/>
            <a:pathLst>
              <a:path w="330835" h="81914">
                <a:moveTo>
                  <a:pt x="289750" y="0"/>
                </a:moveTo>
                <a:lnTo>
                  <a:pt x="40906" y="0"/>
                </a:lnTo>
                <a:lnTo>
                  <a:pt x="25020" y="3228"/>
                </a:lnTo>
                <a:lnTo>
                  <a:pt x="12014" y="12018"/>
                </a:lnTo>
                <a:lnTo>
                  <a:pt x="3226" y="25026"/>
                </a:lnTo>
                <a:lnTo>
                  <a:pt x="0" y="40906"/>
                </a:lnTo>
                <a:lnTo>
                  <a:pt x="3226" y="56792"/>
                </a:lnTo>
                <a:lnTo>
                  <a:pt x="12014" y="69799"/>
                </a:lnTo>
                <a:lnTo>
                  <a:pt x="25020" y="78586"/>
                </a:lnTo>
                <a:lnTo>
                  <a:pt x="40906" y="81813"/>
                </a:lnTo>
                <a:lnTo>
                  <a:pt x="289750" y="81813"/>
                </a:lnTo>
                <a:lnTo>
                  <a:pt x="305636" y="78586"/>
                </a:lnTo>
                <a:lnTo>
                  <a:pt x="318643" y="69799"/>
                </a:lnTo>
                <a:lnTo>
                  <a:pt x="327430" y="56792"/>
                </a:lnTo>
                <a:lnTo>
                  <a:pt x="330657" y="40906"/>
                </a:lnTo>
                <a:lnTo>
                  <a:pt x="327430" y="25026"/>
                </a:lnTo>
                <a:lnTo>
                  <a:pt x="318642" y="12018"/>
                </a:lnTo>
                <a:lnTo>
                  <a:pt x="305636" y="3228"/>
                </a:lnTo>
                <a:lnTo>
                  <a:pt x="28975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865838" y="2002891"/>
            <a:ext cx="330835" cy="81915"/>
          </a:xfrm>
          <a:custGeom>
            <a:avLst/>
            <a:gdLst/>
            <a:ahLst/>
            <a:cxnLst/>
            <a:rect l="l" t="t" r="r" b="b"/>
            <a:pathLst>
              <a:path w="330835" h="81914">
                <a:moveTo>
                  <a:pt x="40906" y="0"/>
                </a:moveTo>
                <a:lnTo>
                  <a:pt x="289750" y="0"/>
                </a:lnTo>
                <a:lnTo>
                  <a:pt x="305636" y="3228"/>
                </a:lnTo>
                <a:lnTo>
                  <a:pt x="318642" y="12018"/>
                </a:lnTo>
                <a:lnTo>
                  <a:pt x="327430" y="25026"/>
                </a:lnTo>
                <a:lnTo>
                  <a:pt x="330657" y="40906"/>
                </a:lnTo>
                <a:lnTo>
                  <a:pt x="327430" y="56792"/>
                </a:lnTo>
                <a:lnTo>
                  <a:pt x="318643" y="69799"/>
                </a:lnTo>
                <a:lnTo>
                  <a:pt x="305636" y="78586"/>
                </a:lnTo>
                <a:lnTo>
                  <a:pt x="289750" y="81813"/>
                </a:lnTo>
                <a:lnTo>
                  <a:pt x="40906" y="81813"/>
                </a:lnTo>
                <a:lnTo>
                  <a:pt x="25020" y="78586"/>
                </a:lnTo>
                <a:lnTo>
                  <a:pt x="12014" y="69799"/>
                </a:lnTo>
                <a:lnTo>
                  <a:pt x="3226" y="56792"/>
                </a:lnTo>
                <a:lnTo>
                  <a:pt x="0" y="40906"/>
                </a:lnTo>
                <a:lnTo>
                  <a:pt x="3226" y="25026"/>
                </a:lnTo>
                <a:lnTo>
                  <a:pt x="12014" y="12018"/>
                </a:lnTo>
                <a:lnTo>
                  <a:pt x="25020" y="3228"/>
                </a:lnTo>
                <a:lnTo>
                  <a:pt x="4090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5873559" y="1981339"/>
            <a:ext cx="28638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Internet</a:t>
            </a:r>
            <a:endParaRPr sz="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503823" y="2546159"/>
            <a:ext cx="779145" cy="307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0650" marR="482600" indent="30480">
              <a:lnSpc>
                <a:spcPct val="102000"/>
              </a:lnSpc>
              <a:spcBef>
                <a:spcPts val="12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 </a:t>
            </a: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Router</a:t>
            </a:r>
            <a:endParaRPr sz="400">
              <a:latin typeface="Arial" panose="020B0604020202020204"/>
              <a:cs typeface="Arial" panose="020B0604020202020204"/>
            </a:endParaRPr>
          </a:p>
          <a:p>
            <a:pPr marL="226060">
              <a:lnSpc>
                <a:spcPct val="100000"/>
              </a:lnSpc>
              <a:spcBef>
                <a:spcPts val="490"/>
              </a:spcBef>
            </a:pPr>
            <a:r>
              <a:rPr sz="6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Ethernet</a:t>
            </a:r>
            <a:endParaRPr sz="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625920" y="1536992"/>
            <a:ext cx="139065" cy="209550"/>
          </a:xfrm>
          <a:custGeom>
            <a:avLst/>
            <a:gdLst/>
            <a:ahLst/>
            <a:cxnLst/>
            <a:rect l="l" t="t" r="r" b="b"/>
            <a:pathLst>
              <a:path w="139065" h="209550">
                <a:moveTo>
                  <a:pt x="19621" y="0"/>
                </a:moveTo>
                <a:lnTo>
                  <a:pt x="118973" y="0"/>
                </a:lnTo>
                <a:lnTo>
                  <a:pt x="126595" y="1683"/>
                </a:lnTo>
                <a:lnTo>
                  <a:pt x="132838" y="6267"/>
                </a:lnTo>
                <a:lnTo>
                  <a:pt x="137058" y="13051"/>
                </a:lnTo>
                <a:lnTo>
                  <a:pt x="138607" y="21336"/>
                </a:lnTo>
                <a:lnTo>
                  <a:pt x="138607" y="188074"/>
                </a:lnTo>
                <a:lnTo>
                  <a:pt x="137058" y="196366"/>
                </a:lnTo>
                <a:lnTo>
                  <a:pt x="132838" y="203153"/>
                </a:lnTo>
                <a:lnTo>
                  <a:pt x="126595" y="207739"/>
                </a:lnTo>
                <a:lnTo>
                  <a:pt x="118973" y="209423"/>
                </a:lnTo>
                <a:lnTo>
                  <a:pt x="19621" y="209423"/>
                </a:lnTo>
                <a:lnTo>
                  <a:pt x="12001" y="207739"/>
                </a:lnTo>
                <a:lnTo>
                  <a:pt x="5762" y="203153"/>
                </a:lnTo>
                <a:lnTo>
                  <a:pt x="1547" y="196366"/>
                </a:lnTo>
                <a:lnTo>
                  <a:pt x="0" y="188074"/>
                </a:lnTo>
                <a:lnTo>
                  <a:pt x="0" y="21336"/>
                </a:lnTo>
                <a:lnTo>
                  <a:pt x="1547" y="13051"/>
                </a:lnTo>
                <a:lnTo>
                  <a:pt x="5762" y="6267"/>
                </a:lnTo>
                <a:lnTo>
                  <a:pt x="12001" y="1683"/>
                </a:lnTo>
                <a:lnTo>
                  <a:pt x="19621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686829" y="172402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13017" y="0"/>
                </a:moveTo>
                <a:lnTo>
                  <a:pt x="3759" y="0"/>
                </a:lnTo>
                <a:lnTo>
                  <a:pt x="0" y="4089"/>
                </a:lnTo>
                <a:lnTo>
                  <a:pt x="0" y="14160"/>
                </a:lnTo>
                <a:lnTo>
                  <a:pt x="3759" y="18237"/>
                </a:lnTo>
                <a:lnTo>
                  <a:pt x="13017" y="18237"/>
                </a:lnTo>
                <a:lnTo>
                  <a:pt x="16776" y="14160"/>
                </a:lnTo>
                <a:lnTo>
                  <a:pt x="16776" y="4089"/>
                </a:lnTo>
                <a:lnTo>
                  <a:pt x="13017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686829" y="172402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8394" y="0"/>
                </a:moveTo>
                <a:lnTo>
                  <a:pt x="13017" y="0"/>
                </a:lnTo>
                <a:lnTo>
                  <a:pt x="16776" y="4089"/>
                </a:lnTo>
                <a:lnTo>
                  <a:pt x="16776" y="9118"/>
                </a:lnTo>
                <a:lnTo>
                  <a:pt x="16776" y="14160"/>
                </a:lnTo>
                <a:lnTo>
                  <a:pt x="13017" y="18237"/>
                </a:lnTo>
                <a:lnTo>
                  <a:pt x="8394" y="18237"/>
                </a:lnTo>
                <a:lnTo>
                  <a:pt x="3759" y="18237"/>
                </a:lnTo>
                <a:lnTo>
                  <a:pt x="0" y="14160"/>
                </a:lnTo>
                <a:lnTo>
                  <a:pt x="0" y="9118"/>
                </a:lnTo>
                <a:lnTo>
                  <a:pt x="0" y="4089"/>
                </a:lnTo>
                <a:lnTo>
                  <a:pt x="3759" y="0"/>
                </a:lnTo>
                <a:lnTo>
                  <a:pt x="8394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819341" y="15998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11442" y="0"/>
                </a:moveTo>
                <a:lnTo>
                  <a:pt x="2336" y="3327"/>
                </a:lnTo>
                <a:lnTo>
                  <a:pt x="0" y="8369"/>
                </a:lnTo>
                <a:lnTo>
                  <a:pt x="3327" y="17475"/>
                </a:lnTo>
                <a:lnTo>
                  <a:pt x="8369" y="19812"/>
                </a:lnTo>
                <a:lnTo>
                  <a:pt x="17462" y="16497"/>
                </a:lnTo>
                <a:lnTo>
                  <a:pt x="19811" y="11442"/>
                </a:lnTo>
                <a:lnTo>
                  <a:pt x="16484" y="2336"/>
                </a:lnTo>
                <a:lnTo>
                  <a:pt x="11442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819341" y="15998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6896" y="1663"/>
                </a:moveTo>
                <a:lnTo>
                  <a:pt x="11442" y="0"/>
                </a:lnTo>
                <a:lnTo>
                  <a:pt x="16484" y="2336"/>
                </a:lnTo>
                <a:lnTo>
                  <a:pt x="18148" y="6896"/>
                </a:lnTo>
                <a:lnTo>
                  <a:pt x="19811" y="11442"/>
                </a:lnTo>
                <a:lnTo>
                  <a:pt x="17462" y="16497"/>
                </a:lnTo>
                <a:lnTo>
                  <a:pt x="12915" y="18148"/>
                </a:lnTo>
                <a:lnTo>
                  <a:pt x="8369" y="19812"/>
                </a:lnTo>
                <a:lnTo>
                  <a:pt x="3327" y="17475"/>
                </a:lnTo>
                <a:lnTo>
                  <a:pt x="1663" y="12915"/>
                </a:lnTo>
                <a:lnTo>
                  <a:pt x="0" y="8369"/>
                </a:lnTo>
                <a:lnTo>
                  <a:pt x="2336" y="3327"/>
                </a:lnTo>
                <a:lnTo>
                  <a:pt x="6896" y="1663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802214" y="1595374"/>
            <a:ext cx="19685" cy="40005"/>
          </a:xfrm>
          <a:custGeom>
            <a:avLst/>
            <a:gdLst/>
            <a:ahLst/>
            <a:cxnLst/>
            <a:rect l="l" t="t" r="r" b="b"/>
            <a:pathLst>
              <a:path w="19684" h="40005">
                <a:moveTo>
                  <a:pt x="6179" y="0"/>
                </a:moveTo>
                <a:lnTo>
                  <a:pt x="2538" y="5319"/>
                </a:lnTo>
                <a:lnTo>
                  <a:pt x="426" y="11396"/>
                </a:lnTo>
                <a:lnTo>
                  <a:pt x="0" y="17900"/>
                </a:lnTo>
                <a:lnTo>
                  <a:pt x="1416" y="24498"/>
                </a:lnTo>
                <a:lnTo>
                  <a:pt x="4261" y="32296"/>
                </a:lnTo>
                <a:lnTo>
                  <a:pt x="10713" y="37744"/>
                </a:lnTo>
                <a:lnTo>
                  <a:pt x="18206" y="39636"/>
                </a:lnTo>
                <a:lnTo>
                  <a:pt x="19501" y="34518"/>
                </a:lnTo>
                <a:lnTo>
                  <a:pt x="13646" y="33032"/>
                </a:lnTo>
                <a:lnTo>
                  <a:pt x="8605" y="28778"/>
                </a:lnTo>
                <a:lnTo>
                  <a:pt x="3893" y="15887"/>
                </a:lnTo>
                <a:lnTo>
                  <a:pt x="5569" y="8572"/>
                </a:lnTo>
                <a:lnTo>
                  <a:pt x="10103" y="3555"/>
                </a:lnTo>
                <a:lnTo>
                  <a:pt x="6179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784647" y="1591665"/>
            <a:ext cx="27940" cy="56515"/>
          </a:xfrm>
          <a:custGeom>
            <a:avLst/>
            <a:gdLst/>
            <a:ahLst/>
            <a:cxnLst/>
            <a:rect l="l" t="t" r="r" b="b"/>
            <a:pathLst>
              <a:path w="27940" h="56514">
                <a:moveTo>
                  <a:pt x="8760" y="0"/>
                </a:moveTo>
                <a:lnTo>
                  <a:pt x="3598" y="7536"/>
                </a:lnTo>
                <a:lnTo>
                  <a:pt x="605" y="16149"/>
                </a:lnTo>
                <a:lnTo>
                  <a:pt x="0" y="25365"/>
                </a:lnTo>
                <a:lnTo>
                  <a:pt x="2003" y="34709"/>
                </a:lnTo>
                <a:lnTo>
                  <a:pt x="5933" y="42350"/>
                </a:lnTo>
                <a:lnTo>
                  <a:pt x="11436" y="48579"/>
                </a:lnTo>
                <a:lnTo>
                  <a:pt x="18173" y="53238"/>
                </a:lnTo>
                <a:lnTo>
                  <a:pt x="25803" y="56172"/>
                </a:lnTo>
                <a:lnTo>
                  <a:pt x="27632" y="48907"/>
                </a:lnTo>
                <a:lnTo>
                  <a:pt x="19339" y="46812"/>
                </a:lnTo>
                <a:lnTo>
                  <a:pt x="12189" y="40779"/>
                </a:lnTo>
                <a:lnTo>
                  <a:pt x="9039" y="32143"/>
                </a:lnTo>
                <a:lnTo>
                  <a:pt x="7475" y="24842"/>
                </a:lnTo>
                <a:lnTo>
                  <a:pt x="7945" y="17643"/>
                </a:lnTo>
                <a:lnTo>
                  <a:pt x="10280" y="10916"/>
                </a:lnTo>
                <a:lnTo>
                  <a:pt x="14309" y="5029"/>
                </a:lnTo>
                <a:lnTo>
                  <a:pt x="876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835203" y="1585328"/>
            <a:ext cx="23495" cy="38100"/>
          </a:xfrm>
          <a:custGeom>
            <a:avLst/>
            <a:gdLst/>
            <a:ahLst/>
            <a:cxnLst/>
            <a:rect l="l" t="t" r="r" b="b"/>
            <a:pathLst>
              <a:path w="23495" h="38100">
                <a:moveTo>
                  <a:pt x="711" y="0"/>
                </a:moveTo>
                <a:lnTo>
                  <a:pt x="0" y="5245"/>
                </a:lnTo>
                <a:lnTo>
                  <a:pt x="6705" y="6159"/>
                </a:lnTo>
                <a:lnTo>
                  <a:pt x="12687" y="10668"/>
                </a:lnTo>
                <a:lnTo>
                  <a:pt x="17399" y="23558"/>
                </a:lnTo>
                <a:lnTo>
                  <a:pt x="16281" y="30060"/>
                </a:lnTo>
                <a:lnTo>
                  <a:pt x="12763" y="34975"/>
                </a:lnTo>
                <a:lnTo>
                  <a:pt x="17056" y="38049"/>
                </a:lnTo>
                <a:lnTo>
                  <a:pt x="21564" y="31775"/>
                </a:lnTo>
                <a:lnTo>
                  <a:pt x="22986" y="23456"/>
                </a:lnTo>
                <a:lnTo>
                  <a:pt x="16954" y="6946"/>
                </a:lnTo>
                <a:lnTo>
                  <a:pt x="9296" y="1181"/>
                </a:lnTo>
                <a:lnTo>
                  <a:pt x="711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843966" y="1572831"/>
            <a:ext cx="30480" cy="53975"/>
          </a:xfrm>
          <a:custGeom>
            <a:avLst/>
            <a:gdLst/>
            <a:ahLst/>
            <a:cxnLst/>
            <a:rect l="l" t="t" r="r" b="b"/>
            <a:pathLst>
              <a:path w="30479" h="53975">
                <a:moveTo>
                  <a:pt x="1016" y="0"/>
                </a:moveTo>
                <a:lnTo>
                  <a:pt x="0" y="7429"/>
                </a:lnTo>
                <a:lnTo>
                  <a:pt x="6879" y="9334"/>
                </a:lnTo>
                <a:lnTo>
                  <a:pt x="13004" y="12971"/>
                </a:lnTo>
                <a:lnTo>
                  <a:pt x="18005" y="18168"/>
                </a:lnTo>
                <a:lnTo>
                  <a:pt x="21513" y="24752"/>
                </a:lnTo>
                <a:lnTo>
                  <a:pt x="23010" y="31294"/>
                </a:lnTo>
                <a:lnTo>
                  <a:pt x="22858" y="37787"/>
                </a:lnTo>
                <a:lnTo>
                  <a:pt x="21179" y="43963"/>
                </a:lnTo>
                <a:lnTo>
                  <a:pt x="18097" y="49555"/>
                </a:lnTo>
                <a:lnTo>
                  <a:pt x="24180" y="53924"/>
                </a:lnTo>
                <a:lnTo>
                  <a:pt x="28126" y="46768"/>
                </a:lnTo>
                <a:lnTo>
                  <a:pt x="30275" y="38865"/>
                </a:lnTo>
                <a:lnTo>
                  <a:pt x="30469" y="30556"/>
                </a:lnTo>
                <a:lnTo>
                  <a:pt x="28549" y="22186"/>
                </a:lnTo>
                <a:lnTo>
                  <a:pt x="24056" y="13746"/>
                </a:lnTo>
                <a:lnTo>
                  <a:pt x="17654" y="7088"/>
                </a:lnTo>
                <a:lnTo>
                  <a:pt x="9816" y="2432"/>
                </a:lnTo>
                <a:lnTo>
                  <a:pt x="1016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428349" y="1572831"/>
            <a:ext cx="89798" cy="750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6469138" y="1632420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6637070" y="1558328"/>
            <a:ext cx="116839" cy="161925"/>
          </a:xfrm>
          <a:custGeom>
            <a:avLst/>
            <a:gdLst/>
            <a:ahLst/>
            <a:cxnLst/>
            <a:rect l="l" t="t" r="r" b="b"/>
            <a:pathLst>
              <a:path w="116840" h="161925">
                <a:moveTo>
                  <a:pt x="0" y="0"/>
                </a:moveTo>
                <a:lnTo>
                  <a:pt x="116293" y="0"/>
                </a:lnTo>
                <a:lnTo>
                  <a:pt x="116293" y="161404"/>
                </a:lnTo>
                <a:lnTo>
                  <a:pt x="0" y="161404"/>
                </a:lnTo>
                <a:lnTo>
                  <a:pt x="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6802158" y="1632420"/>
            <a:ext cx="183515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GPRS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6588874" y="1947733"/>
            <a:ext cx="297581" cy="223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489613" y="1858899"/>
            <a:ext cx="89793" cy="750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6530403" y="1918474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588874" y="2359492"/>
            <a:ext cx="297581" cy="223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489613" y="2270658"/>
            <a:ext cx="89793" cy="7500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6530403" y="2330234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588874" y="2723674"/>
            <a:ext cx="297581" cy="223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4743208" y="1353426"/>
            <a:ext cx="1946910" cy="149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Ethernet wired monitoring system</a:t>
            </a:r>
            <a:r>
              <a:rPr sz="800" spc="-4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solution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76931" y="3256653"/>
            <a:ext cx="918844" cy="308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0175" marR="5080" indent="-118110">
              <a:lnSpc>
                <a:spcPct val="116000"/>
              </a:lnSpc>
              <a:spcBef>
                <a:spcPts val="95"/>
              </a:spcBef>
            </a:pPr>
            <a:r>
              <a:rPr sz="800" spc="35" dirty="0">
                <a:solidFill>
                  <a:srgbClr val="231916"/>
                </a:solidFill>
                <a:latin typeface="Noto Sans CJK JP Regular"/>
                <a:cs typeface="Noto Sans CJK JP Regular"/>
              </a:rPr>
              <a:t>CNS115 </a:t>
            </a:r>
            <a:r>
              <a:rPr sz="800" spc="5" dirty="0">
                <a:solidFill>
                  <a:srgbClr val="231916"/>
                </a:solidFill>
                <a:latin typeface="Noto Sans CJK JP Regular"/>
                <a:cs typeface="Noto Sans CJK JP Regular"/>
              </a:rPr>
              <a:t>series </a:t>
            </a:r>
            <a:r>
              <a:rPr sz="800" spc="35" dirty="0">
                <a:solidFill>
                  <a:srgbClr val="231916"/>
                </a:solidFill>
                <a:latin typeface="Noto Sans CJK JP Regular"/>
                <a:cs typeface="Noto Sans CJK JP Regular"/>
              </a:rPr>
              <a:t>Off  </a:t>
            </a:r>
            <a:r>
              <a:rPr sz="800" spc="15" dirty="0">
                <a:solidFill>
                  <a:srgbClr val="231916"/>
                </a:solidFill>
                <a:latin typeface="Noto Sans CJK JP Regular"/>
                <a:cs typeface="Noto Sans CJK JP Regular"/>
              </a:rPr>
              <a:t>Grid</a:t>
            </a:r>
            <a:r>
              <a:rPr sz="800" spc="50" dirty="0">
                <a:solidFill>
                  <a:srgbClr val="231916"/>
                </a:solidFill>
                <a:latin typeface="Noto Sans CJK JP Regular"/>
                <a:cs typeface="Noto Sans CJK JP Regular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Noto Sans CJK JP Regular"/>
                <a:cs typeface="Noto Sans CJK JP Regular"/>
              </a:rPr>
              <a:t>Inverter</a:t>
            </a:r>
            <a:endParaRPr sz="800">
              <a:latin typeface="Noto Sans CJK JP Regular"/>
              <a:cs typeface="Noto Sans CJK JP Regular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4573231" y="3256293"/>
            <a:ext cx="2510155" cy="1706880"/>
          </a:xfrm>
          <a:custGeom>
            <a:avLst/>
            <a:gdLst/>
            <a:ahLst/>
            <a:cxnLst/>
            <a:rect l="l" t="t" r="r" b="b"/>
            <a:pathLst>
              <a:path w="2510154" h="1706879">
                <a:moveTo>
                  <a:pt x="202311" y="0"/>
                </a:moveTo>
                <a:lnTo>
                  <a:pt x="2307780" y="0"/>
                </a:lnTo>
                <a:lnTo>
                  <a:pt x="2354020" y="5976"/>
                </a:lnTo>
                <a:lnTo>
                  <a:pt x="2396544" y="22986"/>
                </a:lnTo>
                <a:lnTo>
                  <a:pt x="2434113" y="49651"/>
                </a:lnTo>
                <a:lnTo>
                  <a:pt x="2465490" y="84591"/>
                </a:lnTo>
                <a:lnTo>
                  <a:pt x="2489436" y="126427"/>
                </a:lnTo>
                <a:lnTo>
                  <a:pt x="2504711" y="173781"/>
                </a:lnTo>
                <a:lnTo>
                  <a:pt x="2510078" y="225272"/>
                </a:lnTo>
                <a:lnTo>
                  <a:pt x="2510078" y="1481366"/>
                </a:lnTo>
                <a:lnTo>
                  <a:pt x="2504711" y="1532862"/>
                </a:lnTo>
                <a:lnTo>
                  <a:pt x="2489436" y="1580218"/>
                </a:lnTo>
                <a:lnTo>
                  <a:pt x="2465490" y="1622057"/>
                </a:lnTo>
                <a:lnTo>
                  <a:pt x="2434113" y="1656998"/>
                </a:lnTo>
                <a:lnTo>
                  <a:pt x="2396544" y="1683664"/>
                </a:lnTo>
                <a:lnTo>
                  <a:pt x="2354020" y="1700674"/>
                </a:lnTo>
                <a:lnTo>
                  <a:pt x="2307780" y="1706651"/>
                </a:lnTo>
                <a:lnTo>
                  <a:pt x="202311" y="1706651"/>
                </a:lnTo>
                <a:lnTo>
                  <a:pt x="156070" y="1700674"/>
                </a:lnTo>
                <a:lnTo>
                  <a:pt x="113544" y="1683664"/>
                </a:lnTo>
                <a:lnTo>
                  <a:pt x="75972" y="1656998"/>
                </a:lnTo>
                <a:lnTo>
                  <a:pt x="44592" y="1622057"/>
                </a:lnTo>
                <a:lnTo>
                  <a:pt x="20645" y="1580218"/>
                </a:lnTo>
                <a:lnTo>
                  <a:pt x="5367" y="1532862"/>
                </a:lnTo>
                <a:lnTo>
                  <a:pt x="0" y="1481366"/>
                </a:lnTo>
                <a:lnTo>
                  <a:pt x="0" y="225272"/>
                </a:lnTo>
                <a:lnTo>
                  <a:pt x="5367" y="173781"/>
                </a:lnTo>
                <a:lnTo>
                  <a:pt x="20645" y="126427"/>
                </a:lnTo>
                <a:lnTo>
                  <a:pt x="44592" y="84591"/>
                </a:lnTo>
                <a:lnTo>
                  <a:pt x="75972" y="49651"/>
                </a:lnTo>
                <a:lnTo>
                  <a:pt x="113544" y="22986"/>
                </a:lnTo>
                <a:lnTo>
                  <a:pt x="156070" y="5976"/>
                </a:lnTo>
                <a:lnTo>
                  <a:pt x="202311" y="0"/>
                </a:lnTo>
                <a:close/>
              </a:path>
            </a:pathLst>
          </a:custGeom>
          <a:ln w="21600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70182" y="4436859"/>
            <a:ext cx="1346835" cy="0"/>
          </a:xfrm>
          <a:custGeom>
            <a:avLst/>
            <a:gdLst/>
            <a:ahLst/>
            <a:cxnLst/>
            <a:rect l="l" t="t" r="r" b="b"/>
            <a:pathLst>
              <a:path w="1346834">
                <a:moveTo>
                  <a:pt x="0" y="0"/>
                </a:moveTo>
                <a:lnTo>
                  <a:pt x="1346758" y="0"/>
                </a:lnTo>
              </a:path>
            </a:pathLst>
          </a:custGeom>
          <a:ln w="7199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639996" y="3860698"/>
            <a:ext cx="131384" cy="1690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639996" y="4313263"/>
            <a:ext cx="131384" cy="16904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5624728" y="4487583"/>
            <a:ext cx="180340" cy="154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indent="30480">
              <a:lnSpc>
                <a:spcPct val="102000"/>
              </a:lnSpc>
              <a:spcBef>
                <a:spcPts val="12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 </a:t>
            </a: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Router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496623" y="3804386"/>
            <a:ext cx="793115" cy="1016635"/>
          </a:xfrm>
          <a:custGeom>
            <a:avLst/>
            <a:gdLst/>
            <a:ahLst/>
            <a:cxnLst/>
            <a:rect l="l" t="t" r="r" b="b"/>
            <a:pathLst>
              <a:path w="793114" h="1016635">
                <a:moveTo>
                  <a:pt x="0" y="0"/>
                </a:moveTo>
                <a:lnTo>
                  <a:pt x="792962" y="0"/>
                </a:lnTo>
                <a:lnTo>
                  <a:pt x="792962" y="1016380"/>
                </a:lnTo>
                <a:lnTo>
                  <a:pt x="0" y="1016380"/>
                </a:lnTo>
                <a:lnTo>
                  <a:pt x="0" y="0"/>
                </a:lnTo>
                <a:close/>
              </a:path>
            </a:pathLst>
          </a:custGeom>
          <a:ln w="14400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369890" y="4782997"/>
            <a:ext cx="1389380" cy="635"/>
          </a:xfrm>
          <a:custGeom>
            <a:avLst/>
            <a:gdLst/>
            <a:ahLst/>
            <a:cxnLst/>
            <a:rect l="l" t="t" r="r" b="b"/>
            <a:pathLst>
              <a:path w="1389379" h="635">
                <a:moveTo>
                  <a:pt x="-3599" y="133"/>
                </a:moveTo>
                <a:lnTo>
                  <a:pt x="1392979" y="133"/>
                </a:lnTo>
              </a:path>
            </a:pathLst>
          </a:custGeom>
          <a:ln w="7466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5313870" y="3636620"/>
            <a:ext cx="1061085" cy="149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User wireless</a:t>
            </a:r>
            <a:r>
              <a:rPr sz="800" spc="-1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network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5353913" y="3974858"/>
            <a:ext cx="1344930" cy="336550"/>
          </a:xfrm>
          <a:custGeom>
            <a:avLst/>
            <a:gdLst/>
            <a:ahLst/>
            <a:cxnLst/>
            <a:rect l="l" t="t" r="r" b="b"/>
            <a:pathLst>
              <a:path w="1344929" h="336550">
                <a:moveTo>
                  <a:pt x="1344409" y="11976"/>
                </a:moveTo>
                <a:lnTo>
                  <a:pt x="192519" y="0"/>
                </a:lnTo>
                <a:lnTo>
                  <a:pt x="192519" y="336080"/>
                </a:lnTo>
                <a:lnTo>
                  <a:pt x="0" y="336080"/>
                </a:lnTo>
              </a:path>
            </a:pathLst>
          </a:custGeom>
          <a:ln w="7199">
            <a:solidFill>
              <a:srgbClr val="231916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5808255" y="4682426"/>
            <a:ext cx="168910" cy="1193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6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5865838" y="3944328"/>
            <a:ext cx="330835" cy="81915"/>
          </a:xfrm>
          <a:custGeom>
            <a:avLst/>
            <a:gdLst/>
            <a:ahLst/>
            <a:cxnLst/>
            <a:rect l="l" t="t" r="r" b="b"/>
            <a:pathLst>
              <a:path w="330835" h="81914">
                <a:moveTo>
                  <a:pt x="289750" y="0"/>
                </a:moveTo>
                <a:lnTo>
                  <a:pt x="40906" y="0"/>
                </a:lnTo>
                <a:lnTo>
                  <a:pt x="25020" y="3226"/>
                </a:lnTo>
                <a:lnTo>
                  <a:pt x="12014" y="12014"/>
                </a:lnTo>
                <a:lnTo>
                  <a:pt x="3226" y="25020"/>
                </a:lnTo>
                <a:lnTo>
                  <a:pt x="0" y="40906"/>
                </a:lnTo>
                <a:lnTo>
                  <a:pt x="3226" y="56787"/>
                </a:lnTo>
                <a:lnTo>
                  <a:pt x="12014" y="69794"/>
                </a:lnTo>
                <a:lnTo>
                  <a:pt x="25020" y="78584"/>
                </a:lnTo>
                <a:lnTo>
                  <a:pt x="40906" y="81813"/>
                </a:lnTo>
                <a:lnTo>
                  <a:pt x="289750" y="81813"/>
                </a:lnTo>
                <a:lnTo>
                  <a:pt x="305636" y="78584"/>
                </a:lnTo>
                <a:lnTo>
                  <a:pt x="318643" y="69794"/>
                </a:lnTo>
                <a:lnTo>
                  <a:pt x="327430" y="56787"/>
                </a:lnTo>
                <a:lnTo>
                  <a:pt x="330657" y="40906"/>
                </a:lnTo>
                <a:lnTo>
                  <a:pt x="327430" y="25020"/>
                </a:lnTo>
                <a:lnTo>
                  <a:pt x="318642" y="12014"/>
                </a:lnTo>
                <a:lnTo>
                  <a:pt x="305636" y="3226"/>
                </a:lnTo>
                <a:lnTo>
                  <a:pt x="28975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865838" y="3944328"/>
            <a:ext cx="330835" cy="81915"/>
          </a:xfrm>
          <a:custGeom>
            <a:avLst/>
            <a:gdLst/>
            <a:ahLst/>
            <a:cxnLst/>
            <a:rect l="l" t="t" r="r" b="b"/>
            <a:pathLst>
              <a:path w="330835" h="81914">
                <a:moveTo>
                  <a:pt x="40906" y="0"/>
                </a:moveTo>
                <a:lnTo>
                  <a:pt x="289750" y="0"/>
                </a:lnTo>
                <a:lnTo>
                  <a:pt x="305636" y="3226"/>
                </a:lnTo>
                <a:lnTo>
                  <a:pt x="318642" y="12014"/>
                </a:lnTo>
                <a:lnTo>
                  <a:pt x="327430" y="25020"/>
                </a:lnTo>
                <a:lnTo>
                  <a:pt x="330657" y="40906"/>
                </a:lnTo>
                <a:lnTo>
                  <a:pt x="327430" y="56787"/>
                </a:lnTo>
                <a:lnTo>
                  <a:pt x="318643" y="69794"/>
                </a:lnTo>
                <a:lnTo>
                  <a:pt x="305636" y="78584"/>
                </a:lnTo>
                <a:lnTo>
                  <a:pt x="289750" y="81813"/>
                </a:lnTo>
                <a:lnTo>
                  <a:pt x="40906" y="81813"/>
                </a:lnTo>
                <a:lnTo>
                  <a:pt x="25020" y="78584"/>
                </a:lnTo>
                <a:lnTo>
                  <a:pt x="12014" y="69794"/>
                </a:lnTo>
                <a:lnTo>
                  <a:pt x="3226" y="56787"/>
                </a:lnTo>
                <a:lnTo>
                  <a:pt x="0" y="40906"/>
                </a:lnTo>
                <a:lnTo>
                  <a:pt x="3226" y="25020"/>
                </a:lnTo>
                <a:lnTo>
                  <a:pt x="12014" y="12014"/>
                </a:lnTo>
                <a:lnTo>
                  <a:pt x="25020" y="3226"/>
                </a:lnTo>
                <a:lnTo>
                  <a:pt x="4090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5612028" y="3895118"/>
            <a:ext cx="548005" cy="29464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320"/>
              </a:spcBef>
            </a:pPr>
            <a:r>
              <a:rPr sz="60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Internet</a:t>
            </a:r>
            <a:endParaRPr sz="600">
              <a:latin typeface="Arial" panose="020B0604020202020204"/>
              <a:cs typeface="Arial" panose="020B0604020202020204"/>
            </a:endParaRPr>
          </a:p>
          <a:p>
            <a:pPr marL="12700" marR="359410" indent="30480">
              <a:lnSpc>
                <a:spcPct val="102000"/>
              </a:lnSpc>
              <a:spcBef>
                <a:spcPts val="190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 </a:t>
            </a: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Router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6625920" y="3478415"/>
            <a:ext cx="139065" cy="209550"/>
          </a:xfrm>
          <a:custGeom>
            <a:avLst/>
            <a:gdLst/>
            <a:ahLst/>
            <a:cxnLst/>
            <a:rect l="l" t="t" r="r" b="b"/>
            <a:pathLst>
              <a:path w="139065" h="209550">
                <a:moveTo>
                  <a:pt x="19621" y="0"/>
                </a:moveTo>
                <a:lnTo>
                  <a:pt x="118973" y="0"/>
                </a:lnTo>
                <a:lnTo>
                  <a:pt x="126595" y="1683"/>
                </a:lnTo>
                <a:lnTo>
                  <a:pt x="132838" y="6269"/>
                </a:lnTo>
                <a:lnTo>
                  <a:pt x="137058" y="13056"/>
                </a:lnTo>
                <a:lnTo>
                  <a:pt x="138607" y="21348"/>
                </a:lnTo>
                <a:lnTo>
                  <a:pt x="138607" y="188086"/>
                </a:lnTo>
                <a:lnTo>
                  <a:pt x="137058" y="196371"/>
                </a:lnTo>
                <a:lnTo>
                  <a:pt x="132838" y="203155"/>
                </a:lnTo>
                <a:lnTo>
                  <a:pt x="126595" y="207739"/>
                </a:lnTo>
                <a:lnTo>
                  <a:pt x="118973" y="209423"/>
                </a:lnTo>
                <a:lnTo>
                  <a:pt x="19621" y="209423"/>
                </a:lnTo>
                <a:lnTo>
                  <a:pt x="12001" y="207739"/>
                </a:lnTo>
                <a:lnTo>
                  <a:pt x="5762" y="203155"/>
                </a:lnTo>
                <a:lnTo>
                  <a:pt x="1547" y="196371"/>
                </a:lnTo>
                <a:lnTo>
                  <a:pt x="0" y="188086"/>
                </a:lnTo>
                <a:lnTo>
                  <a:pt x="0" y="21348"/>
                </a:lnTo>
                <a:lnTo>
                  <a:pt x="1547" y="13056"/>
                </a:lnTo>
                <a:lnTo>
                  <a:pt x="5762" y="6269"/>
                </a:lnTo>
                <a:lnTo>
                  <a:pt x="12001" y="1683"/>
                </a:lnTo>
                <a:lnTo>
                  <a:pt x="19621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686829" y="3665448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13017" y="0"/>
                </a:moveTo>
                <a:lnTo>
                  <a:pt x="3759" y="0"/>
                </a:lnTo>
                <a:lnTo>
                  <a:pt x="0" y="4089"/>
                </a:lnTo>
                <a:lnTo>
                  <a:pt x="0" y="14160"/>
                </a:lnTo>
                <a:lnTo>
                  <a:pt x="3759" y="18249"/>
                </a:lnTo>
                <a:lnTo>
                  <a:pt x="13017" y="18249"/>
                </a:lnTo>
                <a:lnTo>
                  <a:pt x="16776" y="14160"/>
                </a:lnTo>
                <a:lnTo>
                  <a:pt x="16776" y="4089"/>
                </a:lnTo>
                <a:lnTo>
                  <a:pt x="13017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686829" y="3665448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8394" y="0"/>
                </a:moveTo>
                <a:lnTo>
                  <a:pt x="13017" y="0"/>
                </a:lnTo>
                <a:lnTo>
                  <a:pt x="16776" y="4089"/>
                </a:lnTo>
                <a:lnTo>
                  <a:pt x="16776" y="9118"/>
                </a:lnTo>
                <a:lnTo>
                  <a:pt x="16776" y="14160"/>
                </a:lnTo>
                <a:lnTo>
                  <a:pt x="13017" y="18249"/>
                </a:lnTo>
                <a:lnTo>
                  <a:pt x="8394" y="18249"/>
                </a:lnTo>
                <a:lnTo>
                  <a:pt x="3759" y="18249"/>
                </a:lnTo>
                <a:lnTo>
                  <a:pt x="0" y="14160"/>
                </a:lnTo>
                <a:lnTo>
                  <a:pt x="0" y="9118"/>
                </a:lnTo>
                <a:lnTo>
                  <a:pt x="0" y="4089"/>
                </a:lnTo>
                <a:lnTo>
                  <a:pt x="3759" y="0"/>
                </a:lnTo>
                <a:lnTo>
                  <a:pt x="8394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819341" y="35413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1442" y="0"/>
                </a:moveTo>
                <a:lnTo>
                  <a:pt x="2336" y="3314"/>
                </a:lnTo>
                <a:lnTo>
                  <a:pt x="0" y="8356"/>
                </a:lnTo>
                <a:lnTo>
                  <a:pt x="3327" y="17462"/>
                </a:lnTo>
                <a:lnTo>
                  <a:pt x="8369" y="19811"/>
                </a:lnTo>
                <a:lnTo>
                  <a:pt x="17462" y="16484"/>
                </a:lnTo>
                <a:lnTo>
                  <a:pt x="19811" y="11442"/>
                </a:lnTo>
                <a:lnTo>
                  <a:pt x="16484" y="2336"/>
                </a:lnTo>
                <a:lnTo>
                  <a:pt x="11442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819341" y="35413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6896" y="1663"/>
                </a:moveTo>
                <a:lnTo>
                  <a:pt x="11442" y="0"/>
                </a:lnTo>
                <a:lnTo>
                  <a:pt x="16484" y="2336"/>
                </a:lnTo>
                <a:lnTo>
                  <a:pt x="18148" y="6883"/>
                </a:lnTo>
                <a:lnTo>
                  <a:pt x="19811" y="11442"/>
                </a:lnTo>
                <a:lnTo>
                  <a:pt x="17462" y="16484"/>
                </a:lnTo>
                <a:lnTo>
                  <a:pt x="12915" y="18148"/>
                </a:lnTo>
                <a:lnTo>
                  <a:pt x="8369" y="19811"/>
                </a:lnTo>
                <a:lnTo>
                  <a:pt x="3327" y="17462"/>
                </a:lnTo>
                <a:lnTo>
                  <a:pt x="1663" y="12915"/>
                </a:lnTo>
                <a:lnTo>
                  <a:pt x="0" y="8356"/>
                </a:lnTo>
                <a:lnTo>
                  <a:pt x="2336" y="3314"/>
                </a:lnTo>
                <a:lnTo>
                  <a:pt x="6896" y="1663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802214" y="3536797"/>
            <a:ext cx="19685" cy="40005"/>
          </a:xfrm>
          <a:custGeom>
            <a:avLst/>
            <a:gdLst/>
            <a:ahLst/>
            <a:cxnLst/>
            <a:rect l="l" t="t" r="r" b="b"/>
            <a:pathLst>
              <a:path w="19684" h="40004">
                <a:moveTo>
                  <a:pt x="6179" y="0"/>
                </a:moveTo>
                <a:lnTo>
                  <a:pt x="2538" y="5326"/>
                </a:lnTo>
                <a:lnTo>
                  <a:pt x="426" y="11406"/>
                </a:lnTo>
                <a:lnTo>
                  <a:pt x="0" y="17907"/>
                </a:lnTo>
                <a:lnTo>
                  <a:pt x="1416" y="24498"/>
                </a:lnTo>
                <a:lnTo>
                  <a:pt x="4261" y="32308"/>
                </a:lnTo>
                <a:lnTo>
                  <a:pt x="10713" y="37744"/>
                </a:lnTo>
                <a:lnTo>
                  <a:pt x="18206" y="39649"/>
                </a:lnTo>
                <a:lnTo>
                  <a:pt x="19501" y="34518"/>
                </a:lnTo>
                <a:lnTo>
                  <a:pt x="13646" y="33045"/>
                </a:lnTo>
                <a:lnTo>
                  <a:pt x="8605" y="28790"/>
                </a:lnTo>
                <a:lnTo>
                  <a:pt x="3893" y="15887"/>
                </a:lnTo>
                <a:lnTo>
                  <a:pt x="5569" y="8585"/>
                </a:lnTo>
                <a:lnTo>
                  <a:pt x="10103" y="3555"/>
                </a:lnTo>
                <a:lnTo>
                  <a:pt x="6179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784647" y="3533102"/>
            <a:ext cx="27940" cy="56515"/>
          </a:xfrm>
          <a:custGeom>
            <a:avLst/>
            <a:gdLst/>
            <a:ahLst/>
            <a:cxnLst/>
            <a:rect l="l" t="t" r="r" b="b"/>
            <a:pathLst>
              <a:path w="27940" h="56514">
                <a:moveTo>
                  <a:pt x="8760" y="0"/>
                </a:moveTo>
                <a:lnTo>
                  <a:pt x="3598" y="7534"/>
                </a:lnTo>
                <a:lnTo>
                  <a:pt x="605" y="16143"/>
                </a:lnTo>
                <a:lnTo>
                  <a:pt x="0" y="25354"/>
                </a:lnTo>
                <a:lnTo>
                  <a:pt x="2003" y="34696"/>
                </a:lnTo>
                <a:lnTo>
                  <a:pt x="5933" y="42345"/>
                </a:lnTo>
                <a:lnTo>
                  <a:pt x="11436" y="48575"/>
                </a:lnTo>
                <a:lnTo>
                  <a:pt x="18173" y="53232"/>
                </a:lnTo>
                <a:lnTo>
                  <a:pt x="25803" y="56159"/>
                </a:lnTo>
                <a:lnTo>
                  <a:pt x="27632" y="48907"/>
                </a:lnTo>
                <a:lnTo>
                  <a:pt x="19339" y="46799"/>
                </a:lnTo>
                <a:lnTo>
                  <a:pt x="12189" y="40766"/>
                </a:lnTo>
                <a:lnTo>
                  <a:pt x="9039" y="32143"/>
                </a:lnTo>
                <a:lnTo>
                  <a:pt x="7475" y="24840"/>
                </a:lnTo>
                <a:lnTo>
                  <a:pt x="7945" y="17637"/>
                </a:lnTo>
                <a:lnTo>
                  <a:pt x="10280" y="10905"/>
                </a:lnTo>
                <a:lnTo>
                  <a:pt x="14309" y="5016"/>
                </a:lnTo>
                <a:lnTo>
                  <a:pt x="876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835203" y="3526752"/>
            <a:ext cx="23495" cy="38100"/>
          </a:xfrm>
          <a:custGeom>
            <a:avLst/>
            <a:gdLst/>
            <a:ahLst/>
            <a:cxnLst/>
            <a:rect l="l" t="t" r="r" b="b"/>
            <a:pathLst>
              <a:path w="23495" h="38100">
                <a:moveTo>
                  <a:pt x="711" y="0"/>
                </a:moveTo>
                <a:lnTo>
                  <a:pt x="0" y="5245"/>
                </a:lnTo>
                <a:lnTo>
                  <a:pt x="6705" y="6159"/>
                </a:lnTo>
                <a:lnTo>
                  <a:pt x="12687" y="10667"/>
                </a:lnTo>
                <a:lnTo>
                  <a:pt x="17399" y="23571"/>
                </a:lnTo>
                <a:lnTo>
                  <a:pt x="16281" y="30073"/>
                </a:lnTo>
                <a:lnTo>
                  <a:pt x="12763" y="34975"/>
                </a:lnTo>
                <a:lnTo>
                  <a:pt x="17056" y="38061"/>
                </a:lnTo>
                <a:lnTo>
                  <a:pt x="21564" y="31788"/>
                </a:lnTo>
                <a:lnTo>
                  <a:pt x="22986" y="23456"/>
                </a:lnTo>
                <a:lnTo>
                  <a:pt x="16954" y="6946"/>
                </a:lnTo>
                <a:lnTo>
                  <a:pt x="9296" y="1181"/>
                </a:lnTo>
                <a:lnTo>
                  <a:pt x="711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843966" y="3514255"/>
            <a:ext cx="30480" cy="53975"/>
          </a:xfrm>
          <a:custGeom>
            <a:avLst/>
            <a:gdLst/>
            <a:ahLst/>
            <a:cxnLst/>
            <a:rect l="l" t="t" r="r" b="b"/>
            <a:pathLst>
              <a:path w="30479" h="53975">
                <a:moveTo>
                  <a:pt x="1016" y="0"/>
                </a:moveTo>
                <a:lnTo>
                  <a:pt x="0" y="7429"/>
                </a:lnTo>
                <a:lnTo>
                  <a:pt x="6879" y="9334"/>
                </a:lnTo>
                <a:lnTo>
                  <a:pt x="13004" y="12973"/>
                </a:lnTo>
                <a:lnTo>
                  <a:pt x="18005" y="18173"/>
                </a:lnTo>
                <a:lnTo>
                  <a:pt x="21513" y="24764"/>
                </a:lnTo>
                <a:lnTo>
                  <a:pt x="23010" y="31306"/>
                </a:lnTo>
                <a:lnTo>
                  <a:pt x="22858" y="37799"/>
                </a:lnTo>
                <a:lnTo>
                  <a:pt x="21179" y="43976"/>
                </a:lnTo>
                <a:lnTo>
                  <a:pt x="18097" y="49568"/>
                </a:lnTo>
                <a:lnTo>
                  <a:pt x="24180" y="53936"/>
                </a:lnTo>
                <a:lnTo>
                  <a:pt x="28126" y="46781"/>
                </a:lnTo>
                <a:lnTo>
                  <a:pt x="30275" y="38876"/>
                </a:lnTo>
                <a:lnTo>
                  <a:pt x="30469" y="30564"/>
                </a:lnTo>
                <a:lnTo>
                  <a:pt x="28549" y="22186"/>
                </a:lnTo>
                <a:lnTo>
                  <a:pt x="24056" y="13753"/>
                </a:lnTo>
                <a:lnTo>
                  <a:pt x="17654" y="7097"/>
                </a:lnTo>
                <a:lnTo>
                  <a:pt x="9816" y="2439"/>
                </a:lnTo>
                <a:lnTo>
                  <a:pt x="1016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428349" y="3514255"/>
            <a:ext cx="89798" cy="7500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6469138" y="3573843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6637070" y="3499764"/>
            <a:ext cx="116839" cy="161925"/>
          </a:xfrm>
          <a:custGeom>
            <a:avLst/>
            <a:gdLst/>
            <a:ahLst/>
            <a:cxnLst/>
            <a:rect l="l" t="t" r="r" b="b"/>
            <a:pathLst>
              <a:path w="116840" h="161925">
                <a:moveTo>
                  <a:pt x="0" y="0"/>
                </a:moveTo>
                <a:lnTo>
                  <a:pt x="116293" y="0"/>
                </a:lnTo>
                <a:lnTo>
                  <a:pt x="116293" y="161404"/>
                </a:lnTo>
                <a:lnTo>
                  <a:pt x="0" y="161404"/>
                </a:lnTo>
                <a:lnTo>
                  <a:pt x="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 txBox="1"/>
          <p:nvPr/>
        </p:nvSpPr>
        <p:spPr>
          <a:xfrm>
            <a:off x="6802158" y="3573843"/>
            <a:ext cx="183515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GPRS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6588874" y="3889169"/>
            <a:ext cx="297581" cy="223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489613" y="3800322"/>
            <a:ext cx="89793" cy="7500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6530403" y="3859911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6588874" y="4300928"/>
            <a:ext cx="297581" cy="223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489613" y="4212094"/>
            <a:ext cx="89793" cy="749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6530403" y="4271670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743208" y="3294850"/>
            <a:ext cx="1889125" cy="149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 wireless monitoring system</a:t>
            </a:r>
            <a:r>
              <a:rPr sz="800" spc="-4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solution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4991087" y="437621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227"/>
                </a:lnTo>
              </a:path>
            </a:pathLst>
          </a:custGeom>
          <a:ln w="10972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977371" y="435747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297" y="0"/>
                </a:moveTo>
                <a:lnTo>
                  <a:pt x="6146" y="0"/>
                </a:lnTo>
                <a:lnTo>
                  <a:pt x="0" y="6146"/>
                </a:lnTo>
                <a:lnTo>
                  <a:pt x="0" y="21310"/>
                </a:lnTo>
                <a:lnTo>
                  <a:pt x="6146" y="27457"/>
                </a:lnTo>
                <a:lnTo>
                  <a:pt x="21297" y="27457"/>
                </a:lnTo>
                <a:lnTo>
                  <a:pt x="27444" y="21310"/>
                </a:lnTo>
                <a:lnTo>
                  <a:pt x="27444" y="6146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977371" y="435747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3716" y="0"/>
                </a:moveTo>
                <a:lnTo>
                  <a:pt x="21297" y="0"/>
                </a:lnTo>
                <a:lnTo>
                  <a:pt x="27444" y="6146"/>
                </a:lnTo>
                <a:lnTo>
                  <a:pt x="27444" y="13728"/>
                </a:lnTo>
                <a:lnTo>
                  <a:pt x="27444" y="21310"/>
                </a:lnTo>
                <a:lnTo>
                  <a:pt x="21297" y="27457"/>
                </a:lnTo>
                <a:lnTo>
                  <a:pt x="13716" y="27457"/>
                </a:lnTo>
                <a:lnTo>
                  <a:pt x="6146" y="27457"/>
                </a:lnTo>
                <a:lnTo>
                  <a:pt x="0" y="21310"/>
                </a:lnTo>
                <a:lnTo>
                  <a:pt x="0" y="13728"/>
                </a:lnTo>
                <a:lnTo>
                  <a:pt x="0" y="6146"/>
                </a:lnTo>
                <a:lnTo>
                  <a:pt x="6146" y="0"/>
                </a:lnTo>
                <a:lnTo>
                  <a:pt x="1371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832451" y="4489374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412381" y="0"/>
                </a:moveTo>
                <a:lnTo>
                  <a:pt x="128447" y="0"/>
                </a:lnTo>
                <a:lnTo>
                  <a:pt x="0" y="126136"/>
                </a:lnTo>
                <a:lnTo>
                  <a:pt x="57340" y="167271"/>
                </a:lnTo>
                <a:lnTo>
                  <a:pt x="328015" y="154012"/>
                </a:lnTo>
                <a:lnTo>
                  <a:pt x="412381" y="39611"/>
                </a:lnTo>
                <a:lnTo>
                  <a:pt x="412381" y="0"/>
                </a:lnTo>
                <a:close/>
              </a:path>
            </a:pathLst>
          </a:custGeom>
          <a:solidFill>
            <a:srgbClr val="DCD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832451" y="4489374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0" y="126136"/>
                </a:moveTo>
                <a:lnTo>
                  <a:pt x="128447" y="0"/>
                </a:lnTo>
                <a:lnTo>
                  <a:pt x="412381" y="0"/>
                </a:lnTo>
                <a:lnTo>
                  <a:pt x="412381" y="39611"/>
                </a:lnTo>
                <a:lnTo>
                  <a:pt x="328015" y="154012"/>
                </a:lnTo>
                <a:lnTo>
                  <a:pt x="57340" y="167271"/>
                </a:lnTo>
                <a:lnTo>
                  <a:pt x="0" y="126136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832451" y="4489374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79">
                <a:moveTo>
                  <a:pt x="412381" y="0"/>
                </a:moveTo>
                <a:lnTo>
                  <a:pt x="128447" y="0"/>
                </a:lnTo>
                <a:lnTo>
                  <a:pt x="0" y="126136"/>
                </a:lnTo>
                <a:lnTo>
                  <a:pt x="261238" y="144525"/>
                </a:lnTo>
                <a:lnTo>
                  <a:pt x="316839" y="121805"/>
                </a:lnTo>
                <a:lnTo>
                  <a:pt x="412381" y="0"/>
                </a:lnTo>
                <a:close/>
              </a:path>
            </a:pathLst>
          </a:custGeom>
          <a:solidFill>
            <a:srgbClr val="9FA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832451" y="4489374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79">
                <a:moveTo>
                  <a:pt x="412381" y="0"/>
                </a:moveTo>
                <a:lnTo>
                  <a:pt x="316839" y="121805"/>
                </a:lnTo>
                <a:lnTo>
                  <a:pt x="261238" y="144525"/>
                </a:lnTo>
                <a:lnTo>
                  <a:pt x="0" y="126136"/>
                </a:lnTo>
                <a:lnTo>
                  <a:pt x="128447" y="0"/>
                </a:lnTo>
                <a:lnTo>
                  <a:pt x="412381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826634" y="4609693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79" h="46989">
                <a:moveTo>
                  <a:pt x="315150" y="0"/>
                </a:moveTo>
                <a:lnTo>
                  <a:pt x="19812" y="0"/>
                </a:lnTo>
                <a:lnTo>
                  <a:pt x="12119" y="1563"/>
                </a:lnTo>
                <a:lnTo>
                  <a:pt x="5819" y="5818"/>
                </a:lnTo>
                <a:lnTo>
                  <a:pt x="1563" y="12114"/>
                </a:lnTo>
                <a:lnTo>
                  <a:pt x="0" y="19799"/>
                </a:lnTo>
                <a:lnTo>
                  <a:pt x="0" y="27139"/>
                </a:lnTo>
                <a:lnTo>
                  <a:pt x="1563" y="34832"/>
                </a:lnTo>
                <a:lnTo>
                  <a:pt x="5819" y="41132"/>
                </a:lnTo>
                <a:lnTo>
                  <a:pt x="12119" y="45388"/>
                </a:lnTo>
                <a:lnTo>
                  <a:pt x="19812" y="46951"/>
                </a:lnTo>
                <a:lnTo>
                  <a:pt x="315150" y="46951"/>
                </a:lnTo>
                <a:lnTo>
                  <a:pt x="322841" y="45388"/>
                </a:lnTo>
                <a:lnTo>
                  <a:pt x="329136" y="41132"/>
                </a:lnTo>
                <a:lnTo>
                  <a:pt x="333388" y="34832"/>
                </a:lnTo>
                <a:lnTo>
                  <a:pt x="334949" y="27139"/>
                </a:lnTo>
                <a:lnTo>
                  <a:pt x="334949" y="19799"/>
                </a:lnTo>
                <a:lnTo>
                  <a:pt x="333388" y="12114"/>
                </a:lnTo>
                <a:lnTo>
                  <a:pt x="329136" y="5818"/>
                </a:lnTo>
                <a:lnTo>
                  <a:pt x="322841" y="1563"/>
                </a:lnTo>
                <a:lnTo>
                  <a:pt x="315150" y="0"/>
                </a:lnTo>
                <a:close/>
              </a:path>
            </a:pathLst>
          </a:custGeom>
          <a:solidFill>
            <a:srgbClr val="3F3B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826634" y="4609693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79" h="46989">
                <a:moveTo>
                  <a:pt x="19812" y="0"/>
                </a:moveTo>
                <a:lnTo>
                  <a:pt x="315150" y="0"/>
                </a:lnTo>
                <a:lnTo>
                  <a:pt x="322841" y="1563"/>
                </a:lnTo>
                <a:lnTo>
                  <a:pt x="329136" y="5818"/>
                </a:lnTo>
                <a:lnTo>
                  <a:pt x="333388" y="12114"/>
                </a:lnTo>
                <a:lnTo>
                  <a:pt x="334949" y="19799"/>
                </a:lnTo>
                <a:lnTo>
                  <a:pt x="334949" y="27139"/>
                </a:lnTo>
                <a:lnTo>
                  <a:pt x="333388" y="34832"/>
                </a:lnTo>
                <a:lnTo>
                  <a:pt x="329136" y="41132"/>
                </a:lnTo>
                <a:lnTo>
                  <a:pt x="322841" y="45388"/>
                </a:lnTo>
                <a:lnTo>
                  <a:pt x="315150" y="46951"/>
                </a:lnTo>
                <a:lnTo>
                  <a:pt x="19812" y="46951"/>
                </a:lnTo>
                <a:lnTo>
                  <a:pt x="12119" y="45388"/>
                </a:lnTo>
                <a:lnTo>
                  <a:pt x="5819" y="41132"/>
                </a:lnTo>
                <a:lnTo>
                  <a:pt x="1563" y="34832"/>
                </a:lnTo>
                <a:lnTo>
                  <a:pt x="0" y="27139"/>
                </a:lnTo>
                <a:lnTo>
                  <a:pt x="0" y="19799"/>
                </a:lnTo>
                <a:lnTo>
                  <a:pt x="1563" y="12114"/>
                </a:lnTo>
                <a:lnTo>
                  <a:pt x="5819" y="5818"/>
                </a:lnTo>
                <a:lnTo>
                  <a:pt x="12119" y="1563"/>
                </a:lnTo>
                <a:lnTo>
                  <a:pt x="19812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847209" y="4619447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297" y="0"/>
                </a:moveTo>
                <a:lnTo>
                  <a:pt x="6146" y="0"/>
                </a:lnTo>
                <a:lnTo>
                  <a:pt x="0" y="6134"/>
                </a:lnTo>
                <a:lnTo>
                  <a:pt x="0" y="21297"/>
                </a:lnTo>
                <a:lnTo>
                  <a:pt x="6146" y="27444"/>
                </a:lnTo>
                <a:lnTo>
                  <a:pt x="21297" y="27444"/>
                </a:lnTo>
                <a:lnTo>
                  <a:pt x="27444" y="21297"/>
                </a:lnTo>
                <a:lnTo>
                  <a:pt x="27444" y="6134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886362" y="46297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83" y="5346"/>
                </a:lnTo>
                <a:lnTo>
                  <a:pt x="6883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900726" y="46297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49"/>
                </a:lnTo>
                <a:lnTo>
                  <a:pt x="0" y="5346"/>
                </a:lnTo>
                <a:lnTo>
                  <a:pt x="1536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980203" y="46297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994567" y="46297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009908" y="46297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024272" y="46297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948263" y="4334548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29" h="64770">
                <a:moveTo>
                  <a:pt x="20142" y="0"/>
                </a:moveTo>
                <a:lnTo>
                  <a:pt x="11937" y="5849"/>
                </a:lnTo>
                <a:lnTo>
                  <a:pt x="5575" y="13638"/>
                </a:lnTo>
                <a:lnTo>
                  <a:pt x="1461" y="22958"/>
                </a:lnTo>
                <a:lnTo>
                  <a:pt x="0" y="33400"/>
                </a:lnTo>
                <a:lnTo>
                  <a:pt x="1179" y="42808"/>
                </a:lnTo>
                <a:lnTo>
                  <a:pt x="4524" y="51346"/>
                </a:lnTo>
                <a:lnTo>
                  <a:pt x="9740" y="58722"/>
                </a:lnTo>
                <a:lnTo>
                  <a:pt x="16535" y="64643"/>
                </a:lnTo>
                <a:lnTo>
                  <a:pt x="21183" y="57810"/>
                </a:lnTo>
                <a:lnTo>
                  <a:pt x="15873" y="53183"/>
                </a:lnTo>
                <a:lnTo>
                  <a:pt x="11795" y="47420"/>
                </a:lnTo>
                <a:lnTo>
                  <a:pt x="9178" y="40749"/>
                </a:lnTo>
                <a:lnTo>
                  <a:pt x="8254" y="33400"/>
                </a:lnTo>
                <a:lnTo>
                  <a:pt x="9397" y="25246"/>
                </a:lnTo>
                <a:lnTo>
                  <a:pt x="12612" y="17967"/>
                </a:lnTo>
                <a:lnTo>
                  <a:pt x="17582" y="11884"/>
                </a:lnTo>
                <a:lnTo>
                  <a:pt x="23990" y="7315"/>
                </a:lnTo>
                <a:lnTo>
                  <a:pt x="20142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919840" y="4321061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28536" y="0"/>
                </a:moveTo>
                <a:lnTo>
                  <a:pt x="16919" y="8297"/>
                </a:lnTo>
                <a:lnTo>
                  <a:pt x="7905" y="19338"/>
                </a:lnTo>
                <a:lnTo>
                  <a:pt x="2072" y="32546"/>
                </a:lnTo>
                <a:lnTo>
                  <a:pt x="0" y="47345"/>
                </a:lnTo>
                <a:lnTo>
                  <a:pt x="1673" y="60671"/>
                </a:lnTo>
                <a:lnTo>
                  <a:pt x="6416" y="72767"/>
                </a:lnTo>
                <a:lnTo>
                  <a:pt x="13812" y="83221"/>
                </a:lnTo>
                <a:lnTo>
                  <a:pt x="23444" y="91617"/>
                </a:lnTo>
                <a:lnTo>
                  <a:pt x="30022" y="81940"/>
                </a:lnTo>
                <a:lnTo>
                  <a:pt x="22500" y="75379"/>
                </a:lnTo>
                <a:lnTo>
                  <a:pt x="16722" y="67209"/>
                </a:lnTo>
                <a:lnTo>
                  <a:pt x="13017" y="57757"/>
                </a:lnTo>
                <a:lnTo>
                  <a:pt x="11709" y="47345"/>
                </a:lnTo>
                <a:lnTo>
                  <a:pt x="13329" y="35786"/>
                </a:lnTo>
                <a:lnTo>
                  <a:pt x="17887" y="25468"/>
                </a:lnTo>
                <a:lnTo>
                  <a:pt x="24932" y="16843"/>
                </a:lnTo>
                <a:lnTo>
                  <a:pt x="34010" y="10363"/>
                </a:lnTo>
                <a:lnTo>
                  <a:pt x="28536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010340" y="4334548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29" h="64770">
                <a:moveTo>
                  <a:pt x="3848" y="0"/>
                </a:moveTo>
                <a:lnTo>
                  <a:pt x="0" y="7315"/>
                </a:lnTo>
                <a:lnTo>
                  <a:pt x="6407" y="11884"/>
                </a:lnTo>
                <a:lnTo>
                  <a:pt x="11377" y="17967"/>
                </a:lnTo>
                <a:lnTo>
                  <a:pt x="14592" y="25246"/>
                </a:lnTo>
                <a:lnTo>
                  <a:pt x="15735" y="33400"/>
                </a:lnTo>
                <a:lnTo>
                  <a:pt x="14811" y="40749"/>
                </a:lnTo>
                <a:lnTo>
                  <a:pt x="12195" y="47420"/>
                </a:lnTo>
                <a:lnTo>
                  <a:pt x="8116" y="53183"/>
                </a:lnTo>
                <a:lnTo>
                  <a:pt x="2806" y="57810"/>
                </a:lnTo>
                <a:lnTo>
                  <a:pt x="7454" y="64643"/>
                </a:lnTo>
                <a:lnTo>
                  <a:pt x="14249" y="58722"/>
                </a:lnTo>
                <a:lnTo>
                  <a:pt x="19465" y="51346"/>
                </a:lnTo>
                <a:lnTo>
                  <a:pt x="22810" y="42808"/>
                </a:lnTo>
                <a:lnTo>
                  <a:pt x="23990" y="33400"/>
                </a:lnTo>
                <a:lnTo>
                  <a:pt x="22529" y="22958"/>
                </a:lnTo>
                <a:lnTo>
                  <a:pt x="18414" y="13638"/>
                </a:lnTo>
                <a:lnTo>
                  <a:pt x="12053" y="5849"/>
                </a:lnTo>
                <a:lnTo>
                  <a:pt x="3848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028742" y="4321061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5473" y="0"/>
                </a:moveTo>
                <a:lnTo>
                  <a:pt x="0" y="10363"/>
                </a:lnTo>
                <a:lnTo>
                  <a:pt x="9078" y="16843"/>
                </a:lnTo>
                <a:lnTo>
                  <a:pt x="16122" y="25468"/>
                </a:lnTo>
                <a:lnTo>
                  <a:pt x="20681" y="35786"/>
                </a:lnTo>
                <a:lnTo>
                  <a:pt x="22301" y="47345"/>
                </a:lnTo>
                <a:lnTo>
                  <a:pt x="20993" y="57757"/>
                </a:lnTo>
                <a:lnTo>
                  <a:pt x="17287" y="67209"/>
                </a:lnTo>
                <a:lnTo>
                  <a:pt x="11510" y="75379"/>
                </a:lnTo>
                <a:lnTo>
                  <a:pt x="3987" y="81940"/>
                </a:lnTo>
                <a:lnTo>
                  <a:pt x="10566" y="91617"/>
                </a:lnTo>
                <a:lnTo>
                  <a:pt x="20198" y="83221"/>
                </a:lnTo>
                <a:lnTo>
                  <a:pt x="27593" y="72767"/>
                </a:lnTo>
                <a:lnTo>
                  <a:pt x="32336" y="60671"/>
                </a:lnTo>
                <a:lnTo>
                  <a:pt x="34010" y="47345"/>
                </a:lnTo>
                <a:lnTo>
                  <a:pt x="31937" y="32546"/>
                </a:lnTo>
                <a:lnTo>
                  <a:pt x="26104" y="19338"/>
                </a:lnTo>
                <a:lnTo>
                  <a:pt x="17090" y="8297"/>
                </a:lnTo>
                <a:lnTo>
                  <a:pt x="5473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 txBox="1"/>
          <p:nvPr/>
        </p:nvSpPr>
        <p:spPr>
          <a:xfrm>
            <a:off x="5087632" y="4384980"/>
            <a:ext cx="156210" cy="10413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0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755146" y="4661903"/>
            <a:ext cx="504825" cy="130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r>
              <a:rPr sz="650" spc="14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Server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4708474" y="4247985"/>
            <a:ext cx="654685" cy="560705"/>
          </a:xfrm>
          <a:custGeom>
            <a:avLst/>
            <a:gdLst/>
            <a:ahLst/>
            <a:cxnLst/>
            <a:rect l="l" t="t" r="r" b="b"/>
            <a:pathLst>
              <a:path w="654685" h="560704">
                <a:moveTo>
                  <a:pt x="51485" y="0"/>
                </a:moveTo>
                <a:lnTo>
                  <a:pt x="603034" y="0"/>
                </a:lnTo>
                <a:lnTo>
                  <a:pt x="623019" y="3476"/>
                </a:lnTo>
                <a:lnTo>
                  <a:pt x="639386" y="12941"/>
                </a:lnTo>
                <a:lnTo>
                  <a:pt x="650445" y="26949"/>
                </a:lnTo>
                <a:lnTo>
                  <a:pt x="654507" y="44056"/>
                </a:lnTo>
                <a:lnTo>
                  <a:pt x="654507" y="516051"/>
                </a:lnTo>
                <a:lnTo>
                  <a:pt x="650445" y="533158"/>
                </a:lnTo>
                <a:lnTo>
                  <a:pt x="639386" y="547166"/>
                </a:lnTo>
                <a:lnTo>
                  <a:pt x="623019" y="556631"/>
                </a:lnTo>
                <a:lnTo>
                  <a:pt x="603034" y="560108"/>
                </a:lnTo>
                <a:lnTo>
                  <a:pt x="51485" y="560108"/>
                </a:lnTo>
                <a:lnTo>
                  <a:pt x="31493" y="556631"/>
                </a:lnTo>
                <a:lnTo>
                  <a:pt x="15122" y="547166"/>
                </a:lnTo>
                <a:lnTo>
                  <a:pt x="4062" y="533158"/>
                </a:lnTo>
                <a:lnTo>
                  <a:pt x="0" y="516051"/>
                </a:lnTo>
                <a:lnTo>
                  <a:pt x="0" y="44056"/>
                </a:lnTo>
                <a:lnTo>
                  <a:pt x="4062" y="26949"/>
                </a:lnTo>
                <a:lnTo>
                  <a:pt x="15122" y="12941"/>
                </a:lnTo>
                <a:lnTo>
                  <a:pt x="31493" y="3476"/>
                </a:lnTo>
                <a:lnTo>
                  <a:pt x="51485" y="0"/>
                </a:lnTo>
                <a:close/>
              </a:path>
            </a:pathLst>
          </a:custGeom>
          <a:ln w="144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6588874" y="4659522"/>
            <a:ext cx="297581" cy="223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6489613" y="4570679"/>
            <a:ext cx="89793" cy="7501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 txBox="1"/>
          <p:nvPr/>
        </p:nvSpPr>
        <p:spPr>
          <a:xfrm>
            <a:off x="6530403" y="4630267"/>
            <a:ext cx="137160" cy="927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WiFi</a:t>
            </a:r>
            <a:endParaRPr sz="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4452480" y="2617698"/>
            <a:ext cx="256540" cy="1925320"/>
          </a:xfrm>
          <a:custGeom>
            <a:avLst/>
            <a:gdLst/>
            <a:ahLst/>
            <a:cxnLst/>
            <a:rect l="l" t="t" r="r" b="b"/>
            <a:pathLst>
              <a:path w="256539" h="1925320">
                <a:moveTo>
                  <a:pt x="255993" y="1924773"/>
                </a:moveTo>
                <a:lnTo>
                  <a:pt x="0" y="1924773"/>
                </a:lnTo>
                <a:lnTo>
                  <a:pt x="3505" y="0"/>
                </a:lnTo>
                <a:lnTo>
                  <a:pt x="57049" y="0"/>
                </a:lnTo>
                <a:lnTo>
                  <a:pt x="107024" y="0"/>
                </a:lnTo>
                <a:lnTo>
                  <a:pt x="154959" y="0"/>
                </a:lnTo>
                <a:lnTo>
                  <a:pt x="202382" y="0"/>
                </a:lnTo>
                <a:lnTo>
                  <a:pt x="250825" y="0"/>
                </a:lnTo>
              </a:path>
            </a:pathLst>
          </a:custGeom>
          <a:ln w="216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800491" y="2881236"/>
            <a:ext cx="2647315" cy="1430020"/>
          </a:xfrm>
          <a:custGeom>
            <a:avLst/>
            <a:gdLst/>
            <a:ahLst/>
            <a:cxnLst/>
            <a:rect l="l" t="t" r="r" b="b"/>
            <a:pathLst>
              <a:path w="2647315" h="1430020">
                <a:moveTo>
                  <a:pt x="0" y="0"/>
                </a:moveTo>
                <a:lnTo>
                  <a:pt x="1816" y="159524"/>
                </a:lnTo>
                <a:lnTo>
                  <a:pt x="1816" y="272834"/>
                </a:lnTo>
                <a:lnTo>
                  <a:pt x="1068882" y="272834"/>
                </a:lnTo>
                <a:lnTo>
                  <a:pt x="1068882" y="1429613"/>
                </a:lnTo>
                <a:lnTo>
                  <a:pt x="1744052" y="1429613"/>
                </a:lnTo>
                <a:lnTo>
                  <a:pt x="1739341" y="286994"/>
                </a:lnTo>
                <a:lnTo>
                  <a:pt x="2646870" y="287616"/>
                </a:lnTo>
              </a:path>
            </a:pathLst>
          </a:custGeom>
          <a:ln w="216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831886" y="4061657"/>
            <a:ext cx="1184407" cy="45746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 txBox="1"/>
          <p:nvPr/>
        </p:nvSpPr>
        <p:spPr>
          <a:xfrm>
            <a:off x="2605316" y="4555337"/>
            <a:ext cx="14160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HMI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2450826" y="337150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214"/>
                </a:lnTo>
              </a:path>
            </a:pathLst>
          </a:custGeom>
          <a:ln w="10985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437104" y="335276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297" y="0"/>
                </a:moveTo>
                <a:lnTo>
                  <a:pt x="6146" y="0"/>
                </a:lnTo>
                <a:lnTo>
                  <a:pt x="0" y="6146"/>
                </a:lnTo>
                <a:lnTo>
                  <a:pt x="0" y="21297"/>
                </a:lnTo>
                <a:lnTo>
                  <a:pt x="6146" y="27444"/>
                </a:lnTo>
                <a:lnTo>
                  <a:pt x="21297" y="27444"/>
                </a:lnTo>
                <a:lnTo>
                  <a:pt x="27444" y="21297"/>
                </a:lnTo>
                <a:lnTo>
                  <a:pt x="27444" y="6146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437104" y="335276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3716" y="0"/>
                </a:moveTo>
                <a:lnTo>
                  <a:pt x="21297" y="0"/>
                </a:lnTo>
                <a:lnTo>
                  <a:pt x="27444" y="6146"/>
                </a:lnTo>
                <a:lnTo>
                  <a:pt x="27444" y="13728"/>
                </a:lnTo>
                <a:lnTo>
                  <a:pt x="27444" y="21297"/>
                </a:lnTo>
                <a:lnTo>
                  <a:pt x="21297" y="27444"/>
                </a:lnTo>
                <a:lnTo>
                  <a:pt x="13716" y="27444"/>
                </a:lnTo>
                <a:lnTo>
                  <a:pt x="6146" y="27444"/>
                </a:lnTo>
                <a:lnTo>
                  <a:pt x="0" y="21297"/>
                </a:lnTo>
                <a:lnTo>
                  <a:pt x="0" y="13728"/>
                </a:lnTo>
                <a:lnTo>
                  <a:pt x="0" y="6146"/>
                </a:lnTo>
                <a:lnTo>
                  <a:pt x="6146" y="0"/>
                </a:lnTo>
                <a:lnTo>
                  <a:pt x="1371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292197" y="3484664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412369" y="0"/>
                </a:moveTo>
                <a:lnTo>
                  <a:pt x="128435" y="0"/>
                </a:lnTo>
                <a:lnTo>
                  <a:pt x="0" y="126123"/>
                </a:lnTo>
                <a:lnTo>
                  <a:pt x="57327" y="167271"/>
                </a:lnTo>
                <a:lnTo>
                  <a:pt x="328002" y="154012"/>
                </a:lnTo>
                <a:lnTo>
                  <a:pt x="412369" y="39611"/>
                </a:lnTo>
                <a:lnTo>
                  <a:pt x="412369" y="0"/>
                </a:lnTo>
                <a:close/>
              </a:path>
            </a:pathLst>
          </a:custGeom>
          <a:solidFill>
            <a:srgbClr val="DCD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2292197" y="3484664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0" y="126123"/>
                </a:moveTo>
                <a:lnTo>
                  <a:pt x="128435" y="0"/>
                </a:lnTo>
                <a:lnTo>
                  <a:pt x="412369" y="0"/>
                </a:lnTo>
                <a:lnTo>
                  <a:pt x="412369" y="39611"/>
                </a:lnTo>
                <a:lnTo>
                  <a:pt x="328002" y="154012"/>
                </a:lnTo>
                <a:lnTo>
                  <a:pt x="57327" y="167271"/>
                </a:lnTo>
                <a:lnTo>
                  <a:pt x="0" y="126123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2292197" y="3484664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79">
                <a:moveTo>
                  <a:pt x="412369" y="0"/>
                </a:moveTo>
                <a:lnTo>
                  <a:pt x="128435" y="0"/>
                </a:lnTo>
                <a:lnTo>
                  <a:pt x="0" y="126123"/>
                </a:lnTo>
                <a:lnTo>
                  <a:pt x="261226" y="144513"/>
                </a:lnTo>
                <a:lnTo>
                  <a:pt x="316839" y="121805"/>
                </a:lnTo>
                <a:lnTo>
                  <a:pt x="412369" y="0"/>
                </a:lnTo>
                <a:close/>
              </a:path>
            </a:pathLst>
          </a:custGeom>
          <a:solidFill>
            <a:srgbClr val="9FA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2292197" y="3484664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79">
                <a:moveTo>
                  <a:pt x="412369" y="0"/>
                </a:moveTo>
                <a:lnTo>
                  <a:pt x="316839" y="121805"/>
                </a:lnTo>
                <a:lnTo>
                  <a:pt x="261226" y="144513"/>
                </a:lnTo>
                <a:lnTo>
                  <a:pt x="0" y="126123"/>
                </a:lnTo>
                <a:lnTo>
                  <a:pt x="128435" y="0"/>
                </a:lnTo>
                <a:lnTo>
                  <a:pt x="412369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2286368" y="3604971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80" h="46989">
                <a:moveTo>
                  <a:pt x="315150" y="0"/>
                </a:moveTo>
                <a:lnTo>
                  <a:pt x="19812" y="0"/>
                </a:lnTo>
                <a:lnTo>
                  <a:pt x="12119" y="1563"/>
                </a:lnTo>
                <a:lnTo>
                  <a:pt x="5819" y="5819"/>
                </a:lnTo>
                <a:lnTo>
                  <a:pt x="1563" y="12119"/>
                </a:lnTo>
                <a:lnTo>
                  <a:pt x="0" y="19811"/>
                </a:lnTo>
                <a:lnTo>
                  <a:pt x="0" y="27152"/>
                </a:lnTo>
                <a:lnTo>
                  <a:pt x="1563" y="34845"/>
                </a:lnTo>
                <a:lnTo>
                  <a:pt x="5819" y="41144"/>
                </a:lnTo>
                <a:lnTo>
                  <a:pt x="12119" y="45401"/>
                </a:lnTo>
                <a:lnTo>
                  <a:pt x="19812" y="46964"/>
                </a:lnTo>
                <a:lnTo>
                  <a:pt x="315150" y="46964"/>
                </a:lnTo>
                <a:lnTo>
                  <a:pt x="322841" y="45401"/>
                </a:lnTo>
                <a:lnTo>
                  <a:pt x="329136" y="41144"/>
                </a:lnTo>
                <a:lnTo>
                  <a:pt x="333388" y="34845"/>
                </a:lnTo>
                <a:lnTo>
                  <a:pt x="334949" y="27152"/>
                </a:lnTo>
                <a:lnTo>
                  <a:pt x="334949" y="19811"/>
                </a:lnTo>
                <a:lnTo>
                  <a:pt x="333388" y="12119"/>
                </a:lnTo>
                <a:lnTo>
                  <a:pt x="329136" y="5819"/>
                </a:lnTo>
                <a:lnTo>
                  <a:pt x="322841" y="1563"/>
                </a:lnTo>
                <a:lnTo>
                  <a:pt x="315150" y="0"/>
                </a:lnTo>
                <a:close/>
              </a:path>
            </a:pathLst>
          </a:custGeom>
          <a:solidFill>
            <a:srgbClr val="3F3B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286368" y="3604971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80" h="46989">
                <a:moveTo>
                  <a:pt x="19812" y="0"/>
                </a:moveTo>
                <a:lnTo>
                  <a:pt x="315150" y="0"/>
                </a:lnTo>
                <a:lnTo>
                  <a:pt x="322841" y="1563"/>
                </a:lnTo>
                <a:lnTo>
                  <a:pt x="329136" y="5819"/>
                </a:lnTo>
                <a:lnTo>
                  <a:pt x="333388" y="12119"/>
                </a:lnTo>
                <a:lnTo>
                  <a:pt x="334949" y="19811"/>
                </a:lnTo>
                <a:lnTo>
                  <a:pt x="334949" y="27152"/>
                </a:lnTo>
                <a:lnTo>
                  <a:pt x="333388" y="34845"/>
                </a:lnTo>
                <a:lnTo>
                  <a:pt x="329136" y="41144"/>
                </a:lnTo>
                <a:lnTo>
                  <a:pt x="322841" y="45401"/>
                </a:lnTo>
                <a:lnTo>
                  <a:pt x="315150" y="46964"/>
                </a:lnTo>
                <a:lnTo>
                  <a:pt x="19812" y="46964"/>
                </a:lnTo>
                <a:lnTo>
                  <a:pt x="12119" y="45401"/>
                </a:lnTo>
                <a:lnTo>
                  <a:pt x="5819" y="41144"/>
                </a:lnTo>
                <a:lnTo>
                  <a:pt x="1563" y="34845"/>
                </a:lnTo>
                <a:lnTo>
                  <a:pt x="0" y="27152"/>
                </a:lnTo>
                <a:lnTo>
                  <a:pt x="0" y="19811"/>
                </a:lnTo>
                <a:lnTo>
                  <a:pt x="1563" y="12119"/>
                </a:lnTo>
                <a:lnTo>
                  <a:pt x="5819" y="5819"/>
                </a:lnTo>
                <a:lnTo>
                  <a:pt x="12119" y="1563"/>
                </a:lnTo>
                <a:lnTo>
                  <a:pt x="19812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306942" y="3614737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310" y="0"/>
                </a:moveTo>
                <a:lnTo>
                  <a:pt x="6146" y="0"/>
                </a:lnTo>
                <a:lnTo>
                  <a:pt x="0" y="6134"/>
                </a:lnTo>
                <a:lnTo>
                  <a:pt x="0" y="21297"/>
                </a:lnTo>
                <a:lnTo>
                  <a:pt x="6146" y="27444"/>
                </a:lnTo>
                <a:lnTo>
                  <a:pt x="21310" y="27444"/>
                </a:lnTo>
                <a:lnTo>
                  <a:pt x="27444" y="21297"/>
                </a:lnTo>
                <a:lnTo>
                  <a:pt x="27444" y="6134"/>
                </a:lnTo>
                <a:lnTo>
                  <a:pt x="2131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346096" y="362501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360460" y="362501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49"/>
                </a:lnTo>
                <a:lnTo>
                  <a:pt x="0" y="5346"/>
                </a:lnTo>
                <a:lnTo>
                  <a:pt x="1536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439936" y="362501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59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59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59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454300" y="362501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469642" y="362501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59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59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59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484005" y="362501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49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49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407996" y="3329825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30" h="64770">
                <a:moveTo>
                  <a:pt x="20142" y="0"/>
                </a:moveTo>
                <a:lnTo>
                  <a:pt x="11942" y="5856"/>
                </a:lnTo>
                <a:lnTo>
                  <a:pt x="5580" y="13649"/>
                </a:lnTo>
                <a:lnTo>
                  <a:pt x="1463" y="22970"/>
                </a:lnTo>
                <a:lnTo>
                  <a:pt x="0" y="33413"/>
                </a:lnTo>
                <a:lnTo>
                  <a:pt x="1180" y="42820"/>
                </a:lnTo>
                <a:lnTo>
                  <a:pt x="4525" y="51358"/>
                </a:lnTo>
                <a:lnTo>
                  <a:pt x="9745" y="58734"/>
                </a:lnTo>
                <a:lnTo>
                  <a:pt x="16548" y="64655"/>
                </a:lnTo>
                <a:lnTo>
                  <a:pt x="21183" y="57823"/>
                </a:lnTo>
                <a:lnTo>
                  <a:pt x="15875" y="53196"/>
                </a:lnTo>
                <a:lnTo>
                  <a:pt x="11801" y="47432"/>
                </a:lnTo>
                <a:lnTo>
                  <a:pt x="9189" y="40762"/>
                </a:lnTo>
                <a:lnTo>
                  <a:pt x="8267" y="33413"/>
                </a:lnTo>
                <a:lnTo>
                  <a:pt x="9409" y="25258"/>
                </a:lnTo>
                <a:lnTo>
                  <a:pt x="12623" y="17978"/>
                </a:lnTo>
                <a:lnTo>
                  <a:pt x="17590" y="11891"/>
                </a:lnTo>
                <a:lnTo>
                  <a:pt x="23990" y="7315"/>
                </a:lnTo>
                <a:lnTo>
                  <a:pt x="20142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379573" y="3316338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28549" y="0"/>
                </a:moveTo>
                <a:lnTo>
                  <a:pt x="16925" y="8305"/>
                </a:lnTo>
                <a:lnTo>
                  <a:pt x="7907" y="19348"/>
                </a:lnTo>
                <a:lnTo>
                  <a:pt x="2073" y="32554"/>
                </a:lnTo>
                <a:lnTo>
                  <a:pt x="0" y="47345"/>
                </a:lnTo>
                <a:lnTo>
                  <a:pt x="1673" y="60678"/>
                </a:lnTo>
                <a:lnTo>
                  <a:pt x="6416" y="72778"/>
                </a:lnTo>
                <a:lnTo>
                  <a:pt x="13812" y="83234"/>
                </a:lnTo>
                <a:lnTo>
                  <a:pt x="23444" y="91630"/>
                </a:lnTo>
                <a:lnTo>
                  <a:pt x="30035" y="81940"/>
                </a:lnTo>
                <a:lnTo>
                  <a:pt x="22505" y="75384"/>
                </a:lnTo>
                <a:lnTo>
                  <a:pt x="16724" y="67214"/>
                </a:lnTo>
                <a:lnTo>
                  <a:pt x="13017" y="57758"/>
                </a:lnTo>
                <a:lnTo>
                  <a:pt x="11709" y="47345"/>
                </a:lnTo>
                <a:lnTo>
                  <a:pt x="13329" y="35788"/>
                </a:lnTo>
                <a:lnTo>
                  <a:pt x="17887" y="25474"/>
                </a:lnTo>
                <a:lnTo>
                  <a:pt x="24932" y="16854"/>
                </a:lnTo>
                <a:lnTo>
                  <a:pt x="34010" y="10375"/>
                </a:lnTo>
                <a:lnTo>
                  <a:pt x="28549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470073" y="3329825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30" h="64770">
                <a:moveTo>
                  <a:pt x="3860" y="0"/>
                </a:moveTo>
                <a:lnTo>
                  <a:pt x="0" y="7315"/>
                </a:lnTo>
                <a:lnTo>
                  <a:pt x="6407" y="11891"/>
                </a:lnTo>
                <a:lnTo>
                  <a:pt x="11377" y="17978"/>
                </a:lnTo>
                <a:lnTo>
                  <a:pt x="14592" y="25258"/>
                </a:lnTo>
                <a:lnTo>
                  <a:pt x="15735" y="33413"/>
                </a:lnTo>
                <a:lnTo>
                  <a:pt x="14813" y="40762"/>
                </a:lnTo>
                <a:lnTo>
                  <a:pt x="12199" y="47432"/>
                </a:lnTo>
                <a:lnTo>
                  <a:pt x="8121" y="53196"/>
                </a:lnTo>
                <a:lnTo>
                  <a:pt x="2806" y="57823"/>
                </a:lnTo>
                <a:lnTo>
                  <a:pt x="7454" y="64655"/>
                </a:lnTo>
                <a:lnTo>
                  <a:pt x="14249" y="58734"/>
                </a:lnTo>
                <a:lnTo>
                  <a:pt x="19465" y="51358"/>
                </a:lnTo>
                <a:lnTo>
                  <a:pt x="22810" y="42820"/>
                </a:lnTo>
                <a:lnTo>
                  <a:pt x="23990" y="33413"/>
                </a:lnTo>
                <a:lnTo>
                  <a:pt x="22529" y="22970"/>
                </a:lnTo>
                <a:lnTo>
                  <a:pt x="18416" y="13649"/>
                </a:lnTo>
                <a:lnTo>
                  <a:pt x="12058" y="5856"/>
                </a:lnTo>
                <a:lnTo>
                  <a:pt x="386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488476" y="3316338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5473" y="0"/>
                </a:moveTo>
                <a:lnTo>
                  <a:pt x="0" y="10375"/>
                </a:lnTo>
                <a:lnTo>
                  <a:pt x="9083" y="16854"/>
                </a:lnTo>
                <a:lnTo>
                  <a:pt x="16127" y="25474"/>
                </a:lnTo>
                <a:lnTo>
                  <a:pt x="20682" y="35788"/>
                </a:lnTo>
                <a:lnTo>
                  <a:pt x="22301" y="47345"/>
                </a:lnTo>
                <a:lnTo>
                  <a:pt x="20993" y="57758"/>
                </a:lnTo>
                <a:lnTo>
                  <a:pt x="17287" y="67214"/>
                </a:lnTo>
                <a:lnTo>
                  <a:pt x="11510" y="75384"/>
                </a:lnTo>
                <a:lnTo>
                  <a:pt x="3987" y="81940"/>
                </a:lnTo>
                <a:lnTo>
                  <a:pt x="10566" y="91630"/>
                </a:lnTo>
                <a:lnTo>
                  <a:pt x="20198" y="83234"/>
                </a:lnTo>
                <a:lnTo>
                  <a:pt x="27593" y="72778"/>
                </a:lnTo>
                <a:lnTo>
                  <a:pt x="32336" y="60678"/>
                </a:lnTo>
                <a:lnTo>
                  <a:pt x="34010" y="47345"/>
                </a:lnTo>
                <a:lnTo>
                  <a:pt x="31939" y="32554"/>
                </a:lnTo>
                <a:lnTo>
                  <a:pt x="26109" y="19348"/>
                </a:lnTo>
                <a:lnTo>
                  <a:pt x="17095" y="8305"/>
                </a:lnTo>
                <a:lnTo>
                  <a:pt x="5473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 txBox="1"/>
          <p:nvPr/>
        </p:nvSpPr>
        <p:spPr>
          <a:xfrm>
            <a:off x="2550109" y="3213913"/>
            <a:ext cx="316230" cy="2273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00">
              <a:lnSpc>
                <a:spcPts val="775"/>
              </a:lnSpc>
              <a:spcBef>
                <a:spcPts val="135"/>
              </a:spcBef>
            </a:pPr>
            <a:r>
              <a:rPr sz="650" spc="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GSM</a:t>
            </a:r>
            <a:endParaRPr sz="6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775"/>
              </a:lnSpc>
            </a:pP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Modem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3149847" y="3640633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227"/>
                </a:lnTo>
              </a:path>
            </a:pathLst>
          </a:custGeom>
          <a:ln w="10985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136125" y="3621887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297" y="0"/>
                </a:moveTo>
                <a:lnTo>
                  <a:pt x="6146" y="0"/>
                </a:lnTo>
                <a:lnTo>
                  <a:pt x="0" y="6146"/>
                </a:lnTo>
                <a:lnTo>
                  <a:pt x="0" y="21297"/>
                </a:lnTo>
                <a:lnTo>
                  <a:pt x="6146" y="27444"/>
                </a:lnTo>
                <a:lnTo>
                  <a:pt x="21297" y="27444"/>
                </a:lnTo>
                <a:lnTo>
                  <a:pt x="27444" y="21297"/>
                </a:lnTo>
                <a:lnTo>
                  <a:pt x="27444" y="6146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136125" y="3621887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3716" y="0"/>
                </a:moveTo>
                <a:lnTo>
                  <a:pt x="21297" y="0"/>
                </a:lnTo>
                <a:lnTo>
                  <a:pt x="27444" y="6146"/>
                </a:lnTo>
                <a:lnTo>
                  <a:pt x="27444" y="13715"/>
                </a:lnTo>
                <a:lnTo>
                  <a:pt x="27444" y="21297"/>
                </a:lnTo>
                <a:lnTo>
                  <a:pt x="21297" y="27444"/>
                </a:lnTo>
                <a:lnTo>
                  <a:pt x="13716" y="27444"/>
                </a:lnTo>
                <a:lnTo>
                  <a:pt x="6146" y="27444"/>
                </a:lnTo>
                <a:lnTo>
                  <a:pt x="0" y="21297"/>
                </a:lnTo>
                <a:lnTo>
                  <a:pt x="0" y="13715"/>
                </a:lnTo>
                <a:lnTo>
                  <a:pt x="0" y="6146"/>
                </a:lnTo>
                <a:lnTo>
                  <a:pt x="6146" y="0"/>
                </a:lnTo>
                <a:lnTo>
                  <a:pt x="1371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991205" y="3753789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412369" y="0"/>
                </a:moveTo>
                <a:lnTo>
                  <a:pt x="128447" y="0"/>
                </a:lnTo>
                <a:lnTo>
                  <a:pt x="0" y="126136"/>
                </a:lnTo>
                <a:lnTo>
                  <a:pt x="57340" y="167271"/>
                </a:lnTo>
                <a:lnTo>
                  <a:pt x="328015" y="154012"/>
                </a:lnTo>
                <a:lnTo>
                  <a:pt x="412369" y="39611"/>
                </a:lnTo>
                <a:lnTo>
                  <a:pt x="412369" y="0"/>
                </a:lnTo>
                <a:close/>
              </a:path>
            </a:pathLst>
          </a:custGeom>
          <a:solidFill>
            <a:srgbClr val="DCD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991205" y="3753789"/>
            <a:ext cx="412750" cy="167640"/>
          </a:xfrm>
          <a:custGeom>
            <a:avLst/>
            <a:gdLst/>
            <a:ahLst/>
            <a:cxnLst/>
            <a:rect l="l" t="t" r="r" b="b"/>
            <a:pathLst>
              <a:path w="412750" h="167639">
                <a:moveTo>
                  <a:pt x="0" y="126136"/>
                </a:moveTo>
                <a:lnTo>
                  <a:pt x="128447" y="0"/>
                </a:lnTo>
                <a:lnTo>
                  <a:pt x="412369" y="0"/>
                </a:lnTo>
                <a:lnTo>
                  <a:pt x="412369" y="39611"/>
                </a:lnTo>
                <a:lnTo>
                  <a:pt x="328015" y="154012"/>
                </a:lnTo>
                <a:lnTo>
                  <a:pt x="57340" y="167271"/>
                </a:lnTo>
                <a:lnTo>
                  <a:pt x="0" y="126136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2991205" y="3753789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79">
                <a:moveTo>
                  <a:pt x="412369" y="0"/>
                </a:moveTo>
                <a:lnTo>
                  <a:pt x="128447" y="0"/>
                </a:lnTo>
                <a:lnTo>
                  <a:pt x="0" y="126136"/>
                </a:lnTo>
                <a:lnTo>
                  <a:pt x="261239" y="144525"/>
                </a:lnTo>
                <a:lnTo>
                  <a:pt x="316839" y="121805"/>
                </a:lnTo>
                <a:lnTo>
                  <a:pt x="412369" y="0"/>
                </a:lnTo>
                <a:close/>
              </a:path>
            </a:pathLst>
          </a:custGeom>
          <a:solidFill>
            <a:srgbClr val="9FA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2991205" y="3753789"/>
            <a:ext cx="412750" cy="144780"/>
          </a:xfrm>
          <a:custGeom>
            <a:avLst/>
            <a:gdLst/>
            <a:ahLst/>
            <a:cxnLst/>
            <a:rect l="l" t="t" r="r" b="b"/>
            <a:pathLst>
              <a:path w="412750" h="144779">
                <a:moveTo>
                  <a:pt x="412369" y="0"/>
                </a:moveTo>
                <a:lnTo>
                  <a:pt x="316839" y="121805"/>
                </a:lnTo>
                <a:lnTo>
                  <a:pt x="261239" y="144525"/>
                </a:lnTo>
                <a:lnTo>
                  <a:pt x="0" y="126136"/>
                </a:lnTo>
                <a:lnTo>
                  <a:pt x="128447" y="0"/>
                </a:lnTo>
                <a:lnTo>
                  <a:pt x="412369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2985389" y="3874109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79" h="46989">
                <a:moveTo>
                  <a:pt x="315150" y="0"/>
                </a:moveTo>
                <a:lnTo>
                  <a:pt x="19812" y="0"/>
                </a:lnTo>
                <a:lnTo>
                  <a:pt x="12119" y="1561"/>
                </a:lnTo>
                <a:lnTo>
                  <a:pt x="5819" y="5813"/>
                </a:lnTo>
                <a:lnTo>
                  <a:pt x="1563" y="12108"/>
                </a:lnTo>
                <a:lnTo>
                  <a:pt x="0" y="19799"/>
                </a:lnTo>
                <a:lnTo>
                  <a:pt x="0" y="27139"/>
                </a:lnTo>
                <a:lnTo>
                  <a:pt x="1563" y="34832"/>
                </a:lnTo>
                <a:lnTo>
                  <a:pt x="5819" y="41132"/>
                </a:lnTo>
                <a:lnTo>
                  <a:pt x="12119" y="45388"/>
                </a:lnTo>
                <a:lnTo>
                  <a:pt x="19812" y="46951"/>
                </a:lnTo>
                <a:lnTo>
                  <a:pt x="315150" y="46951"/>
                </a:lnTo>
                <a:lnTo>
                  <a:pt x="322835" y="45388"/>
                </a:lnTo>
                <a:lnTo>
                  <a:pt x="329131" y="41132"/>
                </a:lnTo>
                <a:lnTo>
                  <a:pt x="333386" y="34832"/>
                </a:lnTo>
                <a:lnTo>
                  <a:pt x="334949" y="27139"/>
                </a:lnTo>
                <a:lnTo>
                  <a:pt x="334949" y="19799"/>
                </a:lnTo>
                <a:lnTo>
                  <a:pt x="333386" y="12108"/>
                </a:lnTo>
                <a:lnTo>
                  <a:pt x="329131" y="5813"/>
                </a:lnTo>
                <a:lnTo>
                  <a:pt x="322835" y="1561"/>
                </a:lnTo>
                <a:lnTo>
                  <a:pt x="315150" y="0"/>
                </a:lnTo>
                <a:close/>
              </a:path>
            </a:pathLst>
          </a:custGeom>
          <a:solidFill>
            <a:srgbClr val="3F3B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2985389" y="3874109"/>
            <a:ext cx="335280" cy="46990"/>
          </a:xfrm>
          <a:custGeom>
            <a:avLst/>
            <a:gdLst/>
            <a:ahLst/>
            <a:cxnLst/>
            <a:rect l="l" t="t" r="r" b="b"/>
            <a:pathLst>
              <a:path w="335279" h="46989">
                <a:moveTo>
                  <a:pt x="19812" y="0"/>
                </a:moveTo>
                <a:lnTo>
                  <a:pt x="315150" y="0"/>
                </a:lnTo>
                <a:lnTo>
                  <a:pt x="322835" y="1561"/>
                </a:lnTo>
                <a:lnTo>
                  <a:pt x="329131" y="5813"/>
                </a:lnTo>
                <a:lnTo>
                  <a:pt x="333386" y="12108"/>
                </a:lnTo>
                <a:lnTo>
                  <a:pt x="334949" y="19799"/>
                </a:lnTo>
                <a:lnTo>
                  <a:pt x="334949" y="27139"/>
                </a:lnTo>
                <a:lnTo>
                  <a:pt x="333386" y="34832"/>
                </a:lnTo>
                <a:lnTo>
                  <a:pt x="329131" y="41132"/>
                </a:lnTo>
                <a:lnTo>
                  <a:pt x="322835" y="45388"/>
                </a:lnTo>
                <a:lnTo>
                  <a:pt x="315150" y="46951"/>
                </a:lnTo>
                <a:lnTo>
                  <a:pt x="19812" y="46951"/>
                </a:lnTo>
                <a:lnTo>
                  <a:pt x="12119" y="45388"/>
                </a:lnTo>
                <a:lnTo>
                  <a:pt x="5819" y="41132"/>
                </a:lnTo>
                <a:lnTo>
                  <a:pt x="1563" y="34832"/>
                </a:lnTo>
                <a:lnTo>
                  <a:pt x="0" y="27139"/>
                </a:lnTo>
                <a:lnTo>
                  <a:pt x="0" y="19799"/>
                </a:lnTo>
                <a:lnTo>
                  <a:pt x="1563" y="12108"/>
                </a:lnTo>
                <a:lnTo>
                  <a:pt x="5819" y="5813"/>
                </a:lnTo>
                <a:lnTo>
                  <a:pt x="12119" y="1561"/>
                </a:lnTo>
                <a:lnTo>
                  <a:pt x="19812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005963" y="3883863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21297" y="0"/>
                </a:moveTo>
                <a:lnTo>
                  <a:pt x="6146" y="0"/>
                </a:lnTo>
                <a:lnTo>
                  <a:pt x="0" y="6134"/>
                </a:lnTo>
                <a:lnTo>
                  <a:pt x="0" y="21297"/>
                </a:lnTo>
                <a:lnTo>
                  <a:pt x="6146" y="27444"/>
                </a:lnTo>
                <a:lnTo>
                  <a:pt x="21297" y="27444"/>
                </a:lnTo>
                <a:lnTo>
                  <a:pt x="27444" y="21297"/>
                </a:lnTo>
                <a:lnTo>
                  <a:pt x="27444" y="6134"/>
                </a:lnTo>
                <a:lnTo>
                  <a:pt x="2129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045117" y="389413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36"/>
                </a:lnTo>
                <a:lnTo>
                  <a:pt x="0" y="5346"/>
                </a:lnTo>
                <a:lnTo>
                  <a:pt x="1536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36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059480" y="389413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36"/>
                </a:lnTo>
                <a:lnTo>
                  <a:pt x="0" y="5346"/>
                </a:lnTo>
                <a:lnTo>
                  <a:pt x="1536" y="6883"/>
                </a:lnTo>
                <a:lnTo>
                  <a:pt x="5346" y="6883"/>
                </a:lnTo>
                <a:lnTo>
                  <a:pt x="6883" y="5346"/>
                </a:lnTo>
                <a:lnTo>
                  <a:pt x="6883" y="1536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138957" y="389413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36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36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153321" y="389413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36" y="0"/>
                </a:lnTo>
                <a:lnTo>
                  <a:pt x="0" y="1536"/>
                </a:lnTo>
                <a:lnTo>
                  <a:pt x="0" y="5346"/>
                </a:lnTo>
                <a:lnTo>
                  <a:pt x="1536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36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168662" y="389413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36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36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183026" y="389413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346" y="0"/>
                </a:moveTo>
                <a:lnTo>
                  <a:pt x="1549" y="0"/>
                </a:lnTo>
                <a:lnTo>
                  <a:pt x="0" y="1536"/>
                </a:lnTo>
                <a:lnTo>
                  <a:pt x="0" y="5346"/>
                </a:lnTo>
                <a:lnTo>
                  <a:pt x="1549" y="6883"/>
                </a:lnTo>
                <a:lnTo>
                  <a:pt x="5346" y="6883"/>
                </a:lnTo>
                <a:lnTo>
                  <a:pt x="6896" y="5346"/>
                </a:lnTo>
                <a:lnTo>
                  <a:pt x="6896" y="1536"/>
                </a:lnTo>
                <a:lnTo>
                  <a:pt x="534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107016" y="3598951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30" h="64770">
                <a:moveTo>
                  <a:pt x="20142" y="0"/>
                </a:moveTo>
                <a:lnTo>
                  <a:pt x="11937" y="5856"/>
                </a:lnTo>
                <a:lnTo>
                  <a:pt x="5575" y="13649"/>
                </a:lnTo>
                <a:lnTo>
                  <a:pt x="1461" y="22970"/>
                </a:lnTo>
                <a:lnTo>
                  <a:pt x="0" y="33413"/>
                </a:lnTo>
                <a:lnTo>
                  <a:pt x="1179" y="42820"/>
                </a:lnTo>
                <a:lnTo>
                  <a:pt x="4524" y="51358"/>
                </a:lnTo>
                <a:lnTo>
                  <a:pt x="9740" y="58734"/>
                </a:lnTo>
                <a:lnTo>
                  <a:pt x="16535" y="64655"/>
                </a:lnTo>
                <a:lnTo>
                  <a:pt x="21183" y="57823"/>
                </a:lnTo>
                <a:lnTo>
                  <a:pt x="15873" y="53196"/>
                </a:lnTo>
                <a:lnTo>
                  <a:pt x="11795" y="47432"/>
                </a:lnTo>
                <a:lnTo>
                  <a:pt x="9178" y="40762"/>
                </a:lnTo>
                <a:lnTo>
                  <a:pt x="8255" y="33413"/>
                </a:lnTo>
                <a:lnTo>
                  <a:pt x="9397" y="25258"/>
                </a:lnTo>
                <a:lnTo>
                  <a:pt x="12612" y="17980"/>
                </a:lnTo>
                <a:lnTo>
                  <a:pt x="17582" y="11896"/>
                </a:lnTo>
                <a:lnTo>
                  <a:pt x="23990" y="7327"/>
                </a:lnTo>
                <a:lnTo>
                  <a:pt x="20142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078594" y="3585476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28549" y="0"/>
                </a:moveTo>
                <a:lnTo>
                  <a:pt x="16919" y="8297"/>
                </a:lnTo>
                <a:lnTo>
                  <a:pt x="7902" y="19338"/>
                </a:lnTo>
                <a:lnTo>
                  <a:pt x="2071" y="32546"/>
                </a:lnTo>
                <a:lnTo>
                  <a:pt x="0" y="47345"/>
                </a:lnTo>
                <a:lnTo>
                  <a:pt x="1673" y="60671"/>
                </a:lnTo>
                <a:lnTo>
                  <a:pt x="6416" y="72767"/>
                </a:lnTo>
                <a:lnTo>
                  <a:pt x="13812" y="83221"/>
                </a:lnTo>
                <a:lnTo>
                  <a:pt x="23444" y="91617"/>
                </a:lnTo>
                <a:lnTo>
                  <a:pt x="30022" y="81940"/>
                </a:lnTo>
                <a:lnTo>
                  <a:pt x="22500" y="75377"/>
                </a:lnTo>
                <a:lnTo>
                  <a:pt x="16722" y="67205"/>
                </a:lnTo>
                <a:lnTo>
                  <a:pt x="13017" y="57751"/>
                </a:lnTo>
                <a:lnTo>
                  <a:pt x="11709" y="47345"/>
                </a:lnTo>
                <a:lnTo>
                  <a:pt x="13329" y="35785"/>
                </a:lnTo>
                <a:lnTo>
                  <a:pt x="17887" y="25466"/>
                </a:lnTo>
                <a:lnTo>
                  <a:pt x="24932" y="16838"/>
                </a:lnTo>
                <a:lnTo>
                  <a:pt x="34010" y="10350"/>
                </a:lnTo>
                <a:lnTo>
                  <a:pt x="28549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169094" y="3598951"/>
            <a:ext cx="24130" cy="64769"/>
          </a:xfrm>
          <a:custGeom>
            <a:avLst/>
            <a:gdLst/>
            <a:ahLst/>
            <a:cxnLst/>
            <a:rect l="l" t="t" r="r" b="b"/>
            <a:pathLst>
              <a:path w="24130" h="64770">
                <a:moveTo>
                  <a:pt x="3848" y="0"/>
                </a:moveTo>
                <a:lnTo>
                  <a:pt x="0" y="7327"/>
                </a:lnTo>
                <a:lnTo>
                  <a:pt x="6400" y="11896"/>
                </a:lnTo>
                <a:lnTo>
                  <a:pt x="11366" y="17980"/>
                </a:lnTo>
                <a:lnTo>
                  <a:pt x="14580" y="25258"/>
                </a:lnTo>
                <a:lnTo>
                  <a:pt x="15722" y="33413"/>
                </a:lnTo>
                <a:lnTo>
                  <a:pt x="14801" y="40762"/>
                </a:lnTo>
                <a:lnTo>
                  <a:pt x="12188" y="47432"/>
                </a:lnTo>
                <a:lnTo>
                  <a:pt x="8114" y="53196"/>
                </a:lnTo>
                <a:lnTo>
                  <a:pt x="2806" y="57823"/>
                </a:lnTo>
                <a:lnTo>
                  <a:pt x="7454" y="64655"/>
                </a:lnTo>
                <a:lnTo>
                  <a:pt x="14249" y="58734"/>
                </a:lnTo>
                <a:lnTo>
                  <a:pt x="19465" y="51358"/>
                </a:lnTo>
                <a:lnTo>
                  <a:pt x="22810" y="42820"/>
                </a:lnTo>
                <a:lnTo>
                  <a:pt x="23990" y="33413"/>
                </a:lnTo>
                <a:lnTo>
                  <a:pt x="22529" y="22970"/>
                </a:lnTo>
                <a:lnTo>
                  <a:pt x="18415" y="13649"/>
                </a:lnTo>
                <a:lnTo>
                  <a:pt x="12053" y="5856"/>
                </a:lnTo>
                <a:lnTo>
                  <a:pt x="3848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187496" y="3585476"/>
            <a:ext cx="34290" cy="92075"/>
          </a:xfrm>
          <a:custGeom>
            <a:avLst/>
            <a:gdLst/>
            <a:ahLst/>
            <a:cxnLst/>
            <a:rect l="l" t="t" r="r" b="b"/>
            <a:pathLst>
              <a:path w="34289" h="92075">
                <a:moveTo>
                  <a:pt x="5460" y="0"/>
                </a:moveTo>
                <a:lnTo>
                  <a:pt x="0" y="10350"/>
                </a:lnTo>
                <a:lnTo>
                  <a:pt x="9078" y="16838"/>
                </a:lnTo>
                <a:lnTo>
                  <a:pt x="16122" y="25466"/>
                </a:lnTo>
                <a:lnTo>
                  <a:pt x="20681" y="35785"/>
                </a:lnTo>
                <a:lnTo>
                  <a:pt x="22301" y="47345"/>
                </a:lnTo>
                <a:lnTo>
                  <a:pt x="20993" y="57751"/>
                </a:lnTo>
                <a:lnTo>
                  <a:pt x="17287" y="67205"/>
                </a:lnTo>
                <a:lnTo>
                  <a:pt x="11510" y="75377"/>
                </a:lnTo>
                <a:lnTo>
                  <a:pt x="3987" y="81940"/>
                </a:lnTo>
                <a:lnTo>
                  <a:pt x="10566" y="91617"/>
                </a:lnTo>
                <a:lnTo>
                  <a:pt x="20198" y="83221"/>
                </a:lnTo>
                <a:lnTo>
                  <a:pt x="27593" y="72767"/>
                </a:lnTo>
                <a:lnTo>
                  <a:pt x="32336" y="60671"/>
                </a:lnTo>
                <a:lnTo>
                  <a:pt x="34010" y="47345"/>
                </a:lnTo>
                <a:lnTo>
                  <a:pt x="31937" y="32546"/>
                </a:lnTo>
                <a:lnTo>
                  <a:pt x="26103" y="19338"/>
                </a:lnTo>
                <a:lnTo>
                  <a:pt x="17085" y="8297"/>
                </a:lnTo>
                <a:lnTo>
                  <a:pt x="5460" y="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969935" y="3066872"/>
            <a:ext cx="303530" cy="178435"/>
          </a:xfrm>
          <a:custGeom>
            <a:avLst/>
            <a:gdLst/>
            <a:ahLst/>
            <a:cxnLst/>
            <a:rect l="l" t="t" r="r" b="b"/>
            <a:pathLst>
              <a:path w="303530" h="178435">
                <a:moveTo>
                  <a:pt x="59905" y="0"/>
                </a:moveTo>
                <a:lnTo>
                  <a:pt x="243598" y="0"/>
                </a:lnTo>
                <a:lnTo>
                  <a:pt x="266862" y="4727"/>
                </a:lnTo>
                <a:lnTo>
                  <a:pt x="285910" y="17597"/>
                </a:lnTo>
                <a:lnTo>
                  <a:pt x="298778" y="36642"/>
                </a:lnTo>
                <a:lnTo>
                  <a:pt x="303504" y="59893"/>
                </a:lnTo>
                <a:lnTo>
                  <a:pt x="303504" y="118198"/>
                </a:lnTo>
                <a:lnTo>
                  <a:pt x="298777" y="141457"/>
                </a:lnTo>
                <a:lnTo>
                  <a:pt x="285905" y="160505"/>
                </a:lnTo>
                <a:lnTo>
                  <a:pt x="266857" y="173377"/>
                </a:lnTo>
                <a:lnTo>
                  <a:pt x="243598" y="178104"/>
                </a:lnTo>
                <a:lnTo>
                  <a:pt x="59905" y="178104"/>
                </a:lnTo>
                <a:lnTo>
                  <a:pt x="36647" y="173379"/>
                </a:lnTo>
                <a:lnTo>
                  <a:pt x="17599" y="160510"/>
                </a:lnTo>
                <a:lnTo>
                  <a:pt x="4727" y="141462"/>
                </a:lnTo>
                <a:lnTo>
                  <a:pt x="0" y="118198"/>
                </a:lnTo>
                <a:lnTo>
                  <a:pt x="0" y="59893"/>
                </a:lnTo>
                <a:lnTo>
                  <a:pt x="4725" y="36636"/>
                </a:lnTo>
                <a:lnTo>
                  <a:pt x="17594" y="17592"/>
                </a:lnTo>
                <a:lnTo>
                  <a:pt x="36642" y="4725"/>
                </a:lnTo>
                <a:lnTo>
                  <a:pt x="59905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 txBox="1"/>
          <p:nvPr/>
        </p:nvSpPr>
        <p:spPr>
          <a:xfrm>
            <a:off x="1974507" y="3062452"/>
            <a:ext cx="272415" cy="1816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6675">
              <a:lnSpc>
                <a:spcPts val="595"/>
              </a:lnSpc>
              <a:spcBef>
                <a:spcPts val="130"/>
              </a:spcBef>
            </a:pPr>
            <a:r>
              <a:rPr sz="50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GSM</a:t>
            </a:r>
            <a:endParaRPr sz="5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595"/>
              </a:lnSpc>
            </a:pPr>
            <a:r>
              <a:rPr sz="50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Network</a:t>
            </a:r>
            <a:endParaRPr sz="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6" name="object 216"/>
          <p:cNvSpPr/>
          <p:nvPr/>
        </p:nvSpPr>
        <p:spPr>
          <a:xfrm>
            <a:off x="3210877" y="3248533"/>
            <a:ext cx="303530" cy="178435"/>
          </a:xfrm>
          <a:custGeom>
            <a:avLst/>
            <a:gdLst/>
            <a:ahLst/>
            <a:cxnLst/>
            <a:rect l="l" t="t" r="r" b="b"/>
            <a:pathLst>
              <a:path w="303529" h="178435">
                <a:moveTo>
                  <a:pt x="59905" y="0"/>
                </a:moveTo>
                <a:lnTo>
                  <a:pt x="243611" y="0"/>
                </a:lnTo>
                <a:lnTo>
                  <a:pt x="266867" y="4727"/>
                </a:lnTo>
                <a:lnTo>
                  <a:pt x="285911" y="17597"/>
                </a:lnTo>
                <a:lnTo>
                  <a:pt x="298779" y="36642"/>
                </a:lnTo>
                <a:lnTo>
                  <a:pt x="303504" y="59893"/>
                </a:lnTo>
                <a:lnTo>
                  <a:pt x="303504" y="118198"/>
                </a:lnTo>
                <a:lnTo>
                  <a:pt x="298779" y="141457"/>
                </a:lnTo>
                <a:lnTo>
                  <a:pt x="285911" y="160505"/>
                </a:lnTo>
                <a:lnTo>
                  <a:pt x="266867" y="173377"/>
                </a:lnTo>
                <a:lnTo>
                  <a:pt x="243611" y="178104"/>
                </a:lnTo>
                <a:lnTo>
                  <a:pt x="59905" y="178104"/>
                </a:lnTo>
                <a:lnTo>
                  <a:pt x="36652" y="173379"/>
                </a:lnTo>
                <a:lnTo>
                  <a:pt x="17603" y="160510"/>
                </a:lnTo>
                <a:lnTo>
                  <a:pt x="4729" y="141462"/>
                </a:lnTo>
                <a:lnTo>
                  <a:pt x="0" y="118198"/>
                </a:lnTo>
                <a:lnTo>
                  <a:pt x="0" y="59893"/>
                </a:lnTo>
                <a:lnTo>
                  <a:pt x="4727" y="36636"/>
                </a:lnTo>
                <a:lnTo>
                  <a:pt x="17599" y="17592"/>
                </a:lnTo>
                <a:lnTo>
                  <a:pt x="36647" y="4725"/>
                </a:lnTo>
                <a:lnTo>
                  <a:pt x="59905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 txBox="1"/>
          <p:nvPr/>
        </p:nvSpPr>
        <p:spPr>
          <a:xfrm>
            <a:off x="3201492" y="3281286"/>
            <a:ext cx="316230" cy="3721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30"/>
              </a:spcBef>
            </a:pPr>
            <a:r>
              <a:rPr sz="50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Internet</a:t>
            </a:r>
            <a:endParaRPr sz="500">
              <a:latin typeface="Arial" panose="020B0604020202020204"/>
              <a:cs typeface="Arial" panose="020B0604020202020204"/>
            </a:endParaRPr>
          </a:p>
          <a:p>
            <a:pPr marL="63500">
              <a:lnSpc>
                <a:spcPts val="775"/>
              </a:lnSpc>
              <a:spcBef>
                <a:spcPts val="545"/>
              </a:spcBef>
            </a:pPr>
            <a:r>
              <a:rPr sz="650" spc="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GSM</a:t>
            </a:r>
            <a:endParaRPr sz="6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775"/>
              </a:lnSpc>
            </a:pP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Modem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2634881" y="3815346"/>
            <a:ext cx="21399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LAN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3061119" y="4169981"/>
            <a:ext cx="213995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LAN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942477" y="4173652"/>
            <a:ext cx="304800" cy="141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Rs485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1" name="object 221"/>
          <p:cNvSpPr/>
          <p:nvPr/>
        </p:nvSpPr>
        <p:spPr>
          <a:xfrm>
            <a:off x="471124" y="5392852"/>
            <a:ext cx="6833870" cy="4491990"/>
          </a:xfrm>
          <a:custGeom>
            <a:avLst/>
            <a:gdLst/>
            <a:ahLst/>
            <a:cxnLst/>
            <a:rect l="l" t="t" r="r" b="b"/>
            <a:pathLst>
              <a:path w="6833870" h="4491990">
                <a:moveTo>
                  <a:pt x="189936" y="0"/>
                </a:moveTo>
                <a:lnTo>
                  <a:pt x="6643809" y="0"/>
                </a:lnTo>
                <a:lnTo>
                  <a:pt x="6694153" y="6679"/>
                </a:lnTo>
                <a:lnTo>
                  <a:pt x="6739484" y="25509"/>
                </a:lnTo>
                <a:lnTo>
                  <a:pt x="6777956" y="54681"/>
                </a:lnTo>
                <a:lnTo>
                  <a:pt x="6807722" y="92384"/>
                </a:lnTo>
                <a:lnTo>
                  <a:pt x="6826935" y="136808"/>
                </a:lnTo>
                <a:lnTo>
                  <a:pt x="6833750" y="186143"/>
                </a:lnTo>
                <a:lnTo>
                  <a:pt x="6833750" y="4305858"/>
                </a:lnTo>
                <a:lnTo>
                  <a:pt x="6826934" y="4355189"/>
                </a:lnTo>
                <a:lnTo>
                  <a:pt x="6807719" y="4399610"/>
                </a:lnTo>
                <a:lnTo>
                  <a:pt x="6777951" y="4437311"/>
                </a:lnTo>
                <a:lnTo>
                  <a:pt x="6739478" y="4466481"/>
                </a:lnTo>
                <a:lnTo>
                  <a:pt x="6694149" y="4485311"/>
                </a:lnTo>
                <a:lnTo>
                  <a:pt x="6643809" y="4491990"/>
                </a:lnTo>
                <a:lnTo>
                  <a:pt x="189936" y="4491990"/>
                </a:lnTo>
                <a:lnTo>
                  <a:pt x="139595" y="4485312"/>
                </a:lnTo>
                <a:lnTo>
                  <a:pt x="94266" y="4466484"/>
                </a:lnTo>
                <a:lnTo>
                  <a:pt x="55795" y="4437315"/>
                </a:lnTo>
                <a:lnTo>
                  <a:pt x="26029" y="4399616"/>
                </a:lnTo>
                <a:lnTo>
                  <a:pt x="6815" y="4355193"/>
                </a:lnTo>
                <a:lnTo>
                  <a:pt x="0" y="4305858"/>
                </a:lnTo>
                <a:lnTo>
                  <a:pt x="0" y="186143"/>
                </a:lnTo>
                <a:lnTo>
                  <a:pt x="6814" y="136804"/>
                </a:lnTo>
                <a:lnTo>
                  <a:pt x="26027" y="92378"/>
                </a:lnTo>
                <a:lnTo>
                  <a:pt x="55792" y="54676"/>
                </a:lnTo>
                <a:lnTo>
                  <a:pt x="94263" y="25506"/>
                </a:lnTo>
                <a:lnTo>
                  <a:pt x="139593" y="6678"/>
                </a:lnTo>
                <a:lnTo>
                  <a:pt x="189936" y="0"/>
                </a:lnTo>
                <a:close/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476489" y="5252859"/>
            <a:ext cx="4966335" cy="294640"/>
          </a:xfrm>
          <a:custGeom>
            <a:avLst/>
            <a:gdLst/>
            <a:ahLst/>
            <a:cxnLst/>
            <a:rect l="l" t="t" r="r" b="b"/>
            <a:pathLst>
              <a:path w="4966335" h="294639">
                <a:moveTo>
                  <a:pt x="4868532" y="0"/>
                </a:moveTo>
                <a:lnTo>
                  <a:pt x="97650" y="0"/>
                </a:lnTo>
                <a:lnTo>
                  <a:pt x="59734" y="6239"/>
                </a:lnTo>
                <a:lnTo>
                  <a:pt x="28684" y="23228"/>
                </a:lnTo>
                <a:lnTo>
                  <a:pt x="7705" y="48370"/>
                </a:lnTo>
                <a:lnTo>
                  <a:pt x="0" y="79070"/>
                </a:lnTo>
                <a:lnTo>
                  <a:pt x="0" y="213664"/>
                </a:lnTo>
                <a:lnTo>
                  <a:pt x="28684" y="269501"/>
                </a:lnTo>
                <a:lnTo>
                  <a:pt x="97650" y="292735"/>
                </a:lnTo>
                <a:lnTo>
                  <a:pt x="413994" y="292836"/>
                </a:lnTo>
                <a:lnTo>
                  <a:pt x="413994" y="294068"/>
                </a:lnTo>
                <a:lnTo>
                  <a:pt x="4552188" y="293446"/>
                </a:lnTo>
                <a:lnTo>
                  <a:pt x="4552188" y="292836"/>
                </a:lnTo>
                <a:lnTo>
                  <a:pt x="4868532" y="292735"/>
                </a:lnTo>
                <a:lnTo>
                  <a:pt x="4906448" y="286489"/>
                </a:lnTo>
                <a:lnTo>
                  <a:pt x="4937498" y="269501"/>
                </a:lnTo>
                <a:lnTo>
                  <a:pt x="4958477" y="244362"/>
                </a:lnTo>
                <a:lnTo>
                  <a:pt x="4966182" y="213664"/>
                </a:lnTo>
                <a:lnTo>
                  <a:pt x="4966182" y="79070"/>
                </a:lnTo>
                <a:lnTo>
                  <a:pt x="4958477" y="48370"/>
                </a:lnTo>
                <a:lnTo>
                  <a:pt x="4937498" y="23228"/>
                </a:lnTo>
                <a:lnTo>
                  <a:pt x="4906448" y="6239"/>
                </a:lnTo>
                <a:lnTo>
                  <a:pt x="4868532" y="0"/>
                </a:lnTo>
                <a:close/>
              </a:path>
              <a:path w="4966335" h="294639">
                <a:moveTo>
                  <a:pt x="4552188" y="293446"/>
                </a:moveTo>
                <a:lnTo>
                  <a:pt x="2483091" y="293446"/>
                </a:lnTo>
                <a:lnTo>
                  <a:pt x="4552188" y="294068"/>
                </a:lnTo>
                <a:lnTo>
                  <a:pt x="4552188" y="293446"/>
                </a:lnTo>
                <a:close/>
              </a:path>
            </a:pathLst>
          </a:custGeom>
          <a:solidFill>
            <a:srgbClr val="5EC2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 txBox="1"/>
          <p:nvPr/>
        </p:nvSpPr>
        <p:spPr>
          <a:xfrm>
            <a:off x="3323120" y="5275161"/>
            <a:ext cx="11868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Operation</a:t>
            </a:r>
            <a:r>
              <a:rPr sz="1200" b="1" spc="-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Mode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854367" y="3534600"/>
            <a:ext cx="936207" cy="146892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027566" y="5647557"/>
            <a:ext cx="1839680" cy="199237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027566" y="7741330"/>
            <a:ext cx="1839680" cy="19923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 txBox="1"/>
          <p:nvPr/>
        </p:nvSpPr>
        <p:spPr>
          <a:xfrm>
            <a:off x="1727212" y="6470205"/>
            <a:ext cx="158750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</a:t>
            </a:r>
            <a:endParaRPr sz="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2235200" y="5811241"/>
            <a:ext cx="229870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2580043" y="5792597"/>
            <a:ext cx="225425" cy="1644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2592755" y="6375895"/>
            <a:ext cx="225425" cy="2317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065" marR="5080" indent="13335" algn="ctr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2185073" y="6897040"/>
            <a:ext cx="33845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450" spc="-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Unit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1102569" y="5846927"/>
            <a:ext cx="6242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</a:t>
            </a: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OR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228450" y="6101778"/>
            <a:ext cx="3829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355991" y="7229894"/>
            <a:ext cx="1106170" cy="22732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770"/>
              </a:lnSpc>
              <a:spcBef>
                <a:spcPts val="170"/>
              </a:spcBef>
            </a:pP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Sunny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day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PV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energy large 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Utitity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grid</a:t>
            </a:r>
            <a:r>
              <a:rPr sz="650" spc="-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normal.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1727212" y="8544915"/>
            <a:ext cx="158750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</a:t>
            </a:r>
            <a:endParaRPr sz="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2235200" y="7885963"/>
            <a:ext cx="229870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2580043" y="7867307"/>
            <a:ext cx="225425" cy="1644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2592755" y="8450605"/>
            <a:ext cx="225425" cy="2317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065" marR="5080" indent="13335" algn="ctr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2185073" y="8971750"/>
            <a:ext cx="33845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450" spc="-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Unit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1102569" y="7921638"/>
            <a:ext cx="6242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</a:t>
            </a: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OR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1228450" y="8176488"/>
            <a:ext cx="3829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1066629" y="9304611"/>
            <a:ext cx="1525905" cy="22732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770"/>
              </a:lnSpc>
              <a:spcBef>
                <a:spcPts val="170"/>
              </a:spcBef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Rainy day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PV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energy,Battery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lower 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Utitity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grid</a:t>
            </a:r>
            <a:r>
              <a:rPr sz="650" spc="-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normal.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1888185" y="6107989"/>
            <a:ext cx="20510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1888185" y="8196427"/>
            <a:ext cx="20510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2968162" y="5647557"/>
            <a:ext cx="1839669" cy="199237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2968162" y="7741330"/>
            <a:ext cx="1839669" cy="19923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 txBox="1"/>
          <p:nvPr/>
        </p:nvSpPr>
        <p:spPr>
          <a:xfrm>
            <a:off x="3667798" y="6451143"/>
            <a:ext cx="158750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</a:t>
            </a:r>
            <a:endParaRPr sz="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4175798" y="5792178"/>
            <a:ext cx="229870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4520641" y="5773534"/>
            <a:ext cx="225425" cy="1644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4533341" y="6356832"/>
            <a:ext cx="225425" cy="2317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3335" algn="ctr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4125671" y="6877964"/>
            <a:ext cx="33845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450" spc="-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Unit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3043161" y="5827865"/>
            <a:ext cx="6242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</a:t>
            </a: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OR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4130586" y="5827865"/>
            <a:ext cx="240029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u="heavy" spc="545" dirty="0">
                <a:solidFill>
                  <a:srgbClr val="231916"/>
                </a:solidFill>
                <a:uFill>
                  <a:solidFill>
                    <a:srgbClr val="231916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750" u="heavy" spc="100" dirty="0">
                <a:solidFill>
                  <a:srgbClr val="231916"/>
                </a:solidFill>
                <a:uFill>
                  <a:solidFill>
                    <a:srgbClr val="231916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3169043" y="6082716"/>
            <a:ext cx="3829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3667798" y="8544915"/>
            <a:ext cx="158750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</a:t>
            </a:r>
            <a:endParaRPr sz="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4175798" y="7885963"/>
            <a:ext cx="229870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4520641" y="7867307"/>
            <a:ext cx="225425" cy="1644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4533341" y="8450605"/>
            <a:ext cx="225425" cy="2317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3335" algn="ctr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4125671" y="8971750"/>
            <a:ext cx="33845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450" spc="-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Unit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3043161" y="7921638"/>
            <a:ext cx="6242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</a:t>
            </a: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OR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3169043" y="8176488"/>
            <a:ext cx="3829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3078988" y="9304611"/>
            <a:ext cx="1544955" cy="2305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Rainy day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PV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energy,Battery </a:t>
            </a:r>
            <a:r>
              <a:rPr sz="6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lower, 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Utitity fails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Generator</a:t>
            </a:r>
            <a:r>
              <a:rPr sz="65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running.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3174453" y="7234973"/>
            <a:ext cx="1454785" cy="2273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775"/>
              </a:lnSpc>
              <a:spcBef>
                <a:spcPts val="135"/>
              </a:spcBef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Cloudy day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PV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energy</a:t>
            </a:r>
            <a:r>
              <a:rPr sz="650" spc="-6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small,</a:t>
            </a:r>
            <a:endParaRPr sz="6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775"/>
              </a:lnSpc>
            </a:pP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full Utitity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grid normal</a:t>
            </a:r>
            <a:r>
              <a:rPr sz="650" spc="1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.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3826636" y="7850568"/>
            <a:ext cx="15303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Start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3828465" y="8196427"/>
            <a:ext cx="20510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4908747" y="5647557"/>
            <a:ext cx="1839682" cy="199237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4908747" y="7741330"/>
            <a:ext cx="1839682" cy="199237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 txBox="1"/>
          <p:nvPr/>
        </p:nvSpPr>
        <p:spPr>
          <a:xfrm>
            <a:off x="5608396" y="6451143"/>
            <a:ext cx="158750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</a:t>
            </a:r>
            <a:endParaRPr sz="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6116383" y="5792178"/>
            <a:ext cx="229870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6461239" y="5773534"/>
            <a:ext cx="225425" cy="1644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6473939" y="6356832"/>
            <a:ext cx="225425" cy="2317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3335" algn="ctr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6066269" y="6877964"/>
            <a:ext cx="33845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450" spc="-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Unit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4983759" y="5827865"/>
            <a:ext cx="6242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</a:t>
            </a: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OR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6071171" y="5827865"/>
            <a:ext cx="240029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u="heavy" spc="545" dirty="0">
                <a:solidFill>
                  <a:srgbClr val="231916"/>
                </a:solidFill>
                <a:uFill>
                  <a:solidFill>
                    <a:srgbClr val="231916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750" u="heavy" spc="100" dirty="0">
                <a:solidFill>
                  <a:srgbClr val="231916"/>
                </a:solidFill>
                <a:uFill>
                  <a:solidFill>
                    <a:srgbClr val="231916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5109641" y="6082716"/>
            <a:ext cx="3829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5010327" y="7234313"/>
            <a:ext cx="1531620" cy="2273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775"/>
              </a:lnSpc>
              <a:spcBef>
                <a:spcPts val="135"/>
              </a:spcBef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Cloudy day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PV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energy</a:t>
            </a:r>
            <a:r>
              <a:rPr sz="650" spc="-6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small,</a:t>
            </a:r>
            <a:endParaRPr sz="6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775"/>
              </a:lnSpc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medium and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Utitity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grid</a:t>
            </a:r>
            <a:r>
              <a:rPr sz="6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normal.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5608396" y="8544915"/>
            <a:ext cx="158750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MPPT</a:t>
            </a:r>
            <a:endParaRPr sz="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6116383" y="7885963"/>
            <a:ext cx="229870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6461239" y="7867307"/>
            <a:ext cx="225425" cy="1644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6473939" y="8450605"/>
            <a:ext cx="225425" cy="2317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3335" algn="ctr">
              <a:lnSpc>
                <a:spcPts val="530"/>
              </a:lnSpc>
              <a:spcBef>
                <a:spcPts val="145"/>
              </a:spcBef>
            </a:pP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No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Backup  </a:t>
            </a:r>
            <a:r>
              <a:rPr sz="4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Load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6066269" y="8971750"/>
            <a:ext cx="338455" cy="97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450" spc="-2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50" spc="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Unit</a:t>
            </a:r>
            <a:endParaRPr sz="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4983759" y="7921638"/>
            <a:ext cx="6242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</a:t>
            </a: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spc="-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OR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5109641" y="8176488"/>
            <a:ext cx="38290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UTILITY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4991315" y="9304611"/>
            <a:ext cx="1527175" cy="22732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770"/>
              </a:lnSpc>
              <a:spcBef>
                <a:spcPts val="170"/>
              </a:spcBef>
            </a:pP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Cloudy day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PV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small .Battery</a:t>
            </a:r>
            <a:r>
              <a:rPr sz="650" spc="-3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full,Utility  </a:t>
            </a:r>
            <a:r>
              <a:rPr sz="650" spc="2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650" spc="1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Generator</a:t>
            </a:r>
            <a:r>
              <a:rPr sz="650" spc="-5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0" spc="1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fail</a:t>
            </a:r>
            <a:endParaRPr sz="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5782855" y="8196427"/>
            <a:ext cx="20510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0" y="10095269"/>
            <a:ext cx="7032625" cy="147320"/>
          </a:xfrm>
          <a:custGeom>
            <a:avLst/>
            <a:gdLst/>
            <a:ahLst/>
            <a:cxnLst/>
            <a:rect l="l" t="t" r="r" b="b"/>
            <a:pathLst>
              <a:path w="7032625" h="147320">
                <a:moveTo>
                  <a:pt x="0" y="146890"/>
                </a:moveTo>
                <a:lnTo>
                  <a:pt x="7032155" y="146890"/>
                </a:lnTo>
                <a:lnTo>
                  <a:pt x="7032155" y="0"/>
                </a:lnTo>
                <a:lnTo>
                  <a:pt x="0" y="0"/>
                </a:lnTo>
                <a:lnTo>
                  <a:pt x="0" y="146890"/>
                </a:lnTo>
                <a:close/>
              </a:path>
            </a:pathLst>
          </a:custGeom>
          <a:solidFill>
            <a:srgbClr val="32B5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2756319" y="10121059"/>
            <a:ext cx="3964685" cy="9530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032155" y="10095269"/>
            <a:ext cx="744220" cy="147320"/>
          </a:xfrm>
          <a:custGeom>
            <a:avLst/>
            <a:gdLst/>
            <a:ahLst/>
            <a:cxnLst/>
            <a:rect l="l" t="t" r="r" b="b"/>
            <a:pathLst>
              <a:path w="744220" h="147320">
                <a:moveTo>
                  <a:pt x="0" y="0"/>
                </a:moveTo>
                <a:lnTo>
                  <a:pt x="743851" y="0"/>
                </a:lnTo>
                <a:lnTo>
                  <a:pt x="743851" y="146890"/>
                </a:lnTo>
                <a:lnTo>
                  <a:pt x="0" y="146890"/>
                </a:lnTo>
                <a:lnTo>
                  <a:pt x="0" y="0"/>
                </a:lnTo>
                <a:close/>
              </a:path>
            </a:pathLst>
          </a:custGeom>
          <a:solidFill>
            <a:srgbClr val="ABCD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5676152" y="322694"/>
            <a:ext cx="1518016" cy="35163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 txBox="1"/>
          <p:nvPr/>
        </p:nvSpPr>
        <p:spPr>
          <a:xfrm>
            <a:off x="3828465" y="6116168"/>
            <a:ext cx="20510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5779185" y="6116168"/>
            <a:ext cx="20510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6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750" dirty="0">
                <a:solidFill>
                  <a:srgbClr val="231916"/>
                </a:solidFill>
                <a:latin typeface="Arial" panose="020B0604020202020204"/>
                <a:cs typeface="Arial" panose="020B0604020202020204"/>
              </a:rPr>
              <a:t>TS</a:t>
            </a:r>
            <a:endParaRPr sz="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" name="object 292"/>
          <p:cNvSpPr/>
          <p:nvPr/>
        </p:nvSpPr>
        <p:spPr>
          <a:xfrm>
            <a:off x="6058382" y="5907430"/>
            <a:ext cx="375920" cy="201295"/>
          </a:xfrm>
          <a:custGeom>
            <a:avLst/>
            <a:gdLst/>
            <a:ahLst/>
            <a:cxnLst/>
            <a:rect l="l" t="t" r="r" b="b"/>
            <a:pathLst>
              <a:path w="375920" h="201295">
                <a:moveTo>
                  <a:pt x="0" y="201002"/>
                </a:moveTo>
                <a:lnTo>
                  <a:pt x="375640" y="0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6269710" y="6040184"/>
            <a:ext cx="100330" cy="33020"/>
          </a:xfrm>
          <a:custGeom>
            <a:avLst/>
            <a:gdLst/>
            <a:ahLst/>
            <a:cxnLst/>
            <a:rect l="l" t="t" r="r" b="b"/>
            <a:pathLst>
              <a:path w="100329" h="33020">
                <a:moveTo>
                  <a:pt x="100025" y="16293"/>
                </a:moveTo>
                <a:lnTo>
                  <a:pt x="78583" y="32830"/>
                </a:lnTo>
                <a:lnTo>
                  <a:pt x="63622" y="27930"/>
                </a:lnTo>
                <a:lnTo>
                  <a:pt x="51712" y="13139"/>
                </a:lnTo>
                <a:lnTo>
                  <a:pt x="39425" y="0"/>
                </a:lnTo>
                <a:lnTo>
                  <a:pt x="23331" y="56"/>
                </a:lnTo>
                <a:lnTo>
                  <a:pt x="0" y="24853"/>
                </a:lnTo>
              </a:path>
            </a:pathLst>
          </a:custGeom>
          <a:ln w="144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6083871" y="5978512"/>
            <a:ext cx="131445" cy="14604"/>
          </a:xfrm>
          <a:custGeom>
            <a:avLst/>
            <a:gdLst/>
            <a:ahLst/>
            <a:cxnLst/>
            <a:rect l="l" t="t" r="r" b="b"/>
            <a:pathLst>
              <a:path w="131445" h="14604">
                <a:moveTo>
                  <a:pt x="0" y="14400"/>
                </a:moveTo>
                <a:lnTo>
                  <a:pt x="131394" y="14400"/>
                </a:lnTo>
                <a:lnTo>
                  <a:pt x="131394" y="0"/>
                </a:lnTo>
                <a:lnTo>
                  <a:pt x="0" y="0"/>
                </a:lnTo>
                <a:lnTo>
                  <a:pt x="0" y="1440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4117797" y="5907430"/>
            <a:ext cx="375920" cy="201295"/>
          </a:xfrm>
          <a:custGeom>
            <a:avLst/>
            <a:gdLst/>
            <a:ahLst/>
            <a:cxnLst/>
            <a:rect l="l" t="t" r="r" b="b"/>
            <a:pathLst>
              <a:path w="375920" h="201295">
                <a:moveTo>
                  <a:pt x="0" y="201002"/>
                </a:moveTo>
                <a:lnTo>
                  <a:pt x="375640" y="0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4329125" y="6040184"/>
            <a:ext cx="100330" cy="33020"/>
          </a:xfrm>
          <a:custGeom>
            <a:avLst/>
            <a:gdLst/>
            <a:ahLst/>
            <a:cxnLst/>
            <a:rect l="l" t="t" r="r" b="b"/>
            <a:pathLst>
              <a:path w="100329" h="33020">
                <a:moveTo>
                  <a:pt x="100025" y="16293"/>
                </a:moveTo>
                <a:lnTo>
                  <a:pt x="78583" y="32830"/>
                </a:lnTo>
                <a:lnTo>
                  <a:pt x="63622" y="27930"/>
                </a:lnTo>
                <a:lnTo>
                  <a:pt x="51712" y="13139"/>
                </a:lnTo>
                <a:lnTo>
                  <a:pt x="39425" y="0"/>
                </a:lnTo>
                <a:lnTo>
                  <a:pt x="23331" y="56"/>
                </a:lnTo>
                <a:lnTo>
                  <a:pt x="0" y="24853"/>
                </a:lnTo>
              </a:path>
            </a:pathLst>
          </a:custGeom>
          <a:ln w="14400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4143286" y="5978512"/>
            <a:ext cx="131445" cy="14604"/>
          </a:xfrm>
          <a:custGeom>
            <a:avLst/>
            <a:gdLst/>
            <a:ahLst/>
            <a:cxnLst/>
            <a:rect l="l" t="t" r="r" b="b"/>
            <a:pathLst>
              <a:path w="131445" h="14604">
                <a:moveTo>
                  <a:pt x="0" y="14400"/>
                </a:moveTo>
                <a:lnTo>
                  <a:pt x="131394" y="14400"/>
                </a:lnTo>
                <a:lnTo>
                  <a:pt x="131394" y="0"/>
                </a:lnTo>
                <a:lnTo>
                  <a:pt x="0" y="0"/>
                </a:lnTo>
                <a:lnTo>
                  <a:pt x="0" y="14400"/>
                </a:lnTo>
                <a:close/>
              </a:path>
            </a:pathLst>
          </a:custGeom>
          <a:solidFill>
            <a:srgbClr val="23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2356853" y="8201774"/>
            <a:ext cx="0" cy="382905"/>
          </a:xfrm>
          <a:custGeom>
            <a:avLst/>
            <a:gdLst/>
            <a:ahLst/>
            <a:cxnLst/>
            <a:rect l="l" t="t" r="r" b="b"/>
            <a:pathLst>
              <a:path h="382904">
                <a:moveTo>
                  <a:pt x="0" y="0"/>
                </a:moveTo>
                <a:lnTo>
                  <a:pt x="0" y="382587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4299953" y="8201774"/>
            <a:ext cx="0" cy="382905"/>
          </a:xfrm>
          <a:custGeom>
            <a:avLst/>
            <a:gdLst/>
            <a:ahLst/>
            <a:cxnLst/>
            <a:rect l="l" t="t" r="r" b="b"/>
            <a:pathLst>
              <a:path h="382904">
                <a:moveTo>
                  <a:pt x="0" y="0"/>
                </a:moveTo>
                <a:lnTo>
                  <a:pt x="0" y="382587"/>
                </a:lnTo>
              </a:path>
            </a:pathLst>
          </a:custGeom>
          <a:ln w="7199">
            <a:solidFill>
              <a:srgbClr val="23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Shenzhen </a:t>
            </a:r>
            <a:r>
              <a:rPr spc="-20" dirty="0"/>
              <a:t>Consnant </a:t>
            </a:r>
            <a:r>
              <a:rPr spc="-25" dirty="0"/>
              <a:t>Technology </a:t>
            </a:r>
            <a:r>
              <a:rPr spc="-20" dirty="0"/>
              <a:t>Co.,</a:t>
            </a:r>
            <a:r>
              <a:rPr spc="-85" dirty="0"/>
              <a:t> </a:t>
            </a:r>
            <a:r>
              <a:rPr spc="-15" dirty="0"/>
              <a:t>Ltd.</a:t>
            </a:r>
            <a:endParaRPr spc="-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8433</Words>
  <Application>WPS 演示</Application>
  <PresentationFormat>On-screen Show (4:3)</PresentationFormat>
  <Paragraphs>924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Arial</vt:lpstr>
      <vt:lpstr>宋体</vt:lpstr>
      <vt:lpstr>Wingdings</vt:lpstr>
      <vt:lpstr>Arial</vt:lpstr>
      <vt:lpstr>Noto Sans CJK JP Regular</vt:lpstr>
      <vt:lpstr>Courier New</vt:lpstr>
      <vt:lpstr>DejaVu Sans</vt:lpstr>
      <vt:lpstr>Times New Roman</vt:lpstr>
      <vt:lpstr>Calibri</vt:lpstr>
      <vt:lpstr>微软雅黑</vt:lpstr>
      <vt:lpstr>Arial Unicode MS</vt:lpstr>
      <vt:lpstr>Office Theme</vt:lpstr>
      <vt:lpstr>CNS115	series</vt:lpstr>
      <vt:lpstr>TECHNICAL PARAMETER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CNS115	series</dc:title>
  <dc:creator>Administrator</dc:creator>
  <cp:lastModifiedBy>JennaChan#</cp:lastModifiedBy>
  <cp:revision>1</cp:revision>
  <dcterms:created xsi:type="dcterms:W3CDTF">2019-06-06T00:33:55Z</dcterms:created>
  <dcterms:modified xsi:type="dcterms:W3CDTF">2019-06-06T00:33:56Z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2019-04-19T00:00:00Z</vt:filetime>
  </property>
  <property fmtid="{D5CDD505-2E9C-101B-9397-08002B2CF9AE}" pid="3" name="Creator">
    <vt:lpwstr>CorelDRAW X7</vt:lpwstr>
  </property>
  <property fmtid="{D5CDD505-2E9C-101B-9397-08002B2CF9AE}" pid="4" name="LastSaved">
    <vt:filetime>2019-06-06T00:00:00Z</vt:filetime>
  </property>
  <property fmtid="{D5CDD505-2E9C-101B-9397-08002B2CF9AE}" pid="5" name="KSOProductBuildVer">
    <vt:lpwstr>2052-11.1.0.8597</vt:lpwstr>
  </property>
</Properties>
</file>